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322" r:id="rId5"/>
    <p:sldId id="463" r:id="rId6"/>
    <p:sldId id="484" r:id="rId7"/>
    <p:sldId id="485" r:id="rId8"/>
    <p:sldId id="486" r:id="rId9"/>
    <p:sldId id="487" r:id="rId10"/>
    <p:sldId id="483" r:id="rId11"/>
    <p:sldId id="488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FFBDFF"/>
    <a:srgbClr val="66FF33"/>
    <a:srgbClr val="99FFCC"/>
    <a:srgbClr val="FF57FF"/>
    <a:srgbClr val="660066"/>
    <a:srgbClr val="E6E6E6"/>
    <a:srgbClr val="F3F3F2"/>
    <a:srgbClr val="FFB3EB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1B3DC5-44D8-4A78-8D04-1F00354AD3B7}" v="10" dt="2019-09-25T20:53:46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94087" autoAdjust="0"/>
  </p:normalViewPr>
  <p:slideViewPr>
    <p:cSldViewPr snapToGrid="0">
      <p:cViewPr varScale="1">
        <p:scale>
          <a:sx n="66" d="100"/>
          <a:sy n="66" d="100"/>
        </p:scale>
        <p:origin x="59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Dossett" userId="e0747465-e4b4-4f05-9499-5419c766eb5e" providerId="ADAL" clId="{3855CF0A-D884-4E38-8726-9571BA55970C}"/>
    <pc:docChg chg="undo custSel addSld delSld modSld sldOrd delMainMaster">
      <pc:chgData name="Laura Dossett" userId="e0747465-e4b4-4f05-9499-5419c766eb5e" providerId="ADAL" clId="{3855CF0A-D884-4E38-8726-9571BA55970C}" dt="2019-09-15T13:53:09.326" v="565" actId="115"/>
      <pc:docMkLst>
        <pc:docMk/>
      </pc:docMkLst>
      <pc:sldChg chg="del">
        <pc:chgData name="Laura Dossett" userId="e0747465-e4b4-4f05-9499-5419c766eb5e" providerId="ADAL" clId="{3855CF0A-D884-4E38-8726-9571BA55970C}" dt="2019-09-15T12:45:09.446" v="110" actId="2696"/>
        <pc:sldMkLst>
          <pc:docMk/>
          <pc:sldMk cId="987907080" sldId="257"/>
        </pc:sldMkLst>
      </pc:sldChg>
      <pc:sldChg chg="del">
        <pc:chgData name="Laura Dossett" userId="e0747465-e4b4-4f05-9499-5419c766eb5e" providerId="ADAL" clId="{3855CF0A-D884-4E38-8726-9571BA55970C}" dt="2019-09-15T12:43:44.238" v="99" actId="2696"/>
        <pc:sldMkLst>
          <pc:docMk/>
          <pc:sldMk cId="4141749278" sldId="258"/>
        </pc:sldMkLst>
      </pc:sldChg>
      <pc:sldChg chg="del">
        <pc:chgData name="Laura Dossett" userId="e0747465-e4b4-4f05-9499-5419c766eb5e" providerId="ADAL" clId="{3855CF0A-D884-4E38-8726-9571BA55970C}" dt="2019-09-15T12:37:47.327" v="2" actId="2696"/>
        <pc:sldMkLst>
          <pc:docMk/>
          <pc:sldMk cId="1606616194" sldId="259"/>
        </pc:sldMkLst>
      </pc:sldChg>
      <pc:sldChg chg="modSp del">
        <pc:chgData name="Laura Dossett" userId="e0747465-e4b4-4f05-9499-5419c766eb5e" providerId="ADAL" clId="{3855CF0A-D884-4E38-8726-9571BA55970C}" dt="2019-09-15T12:48:05.684" v="144" actId="2696"/>
        <pc:sldMkLst>
          <pc:docMk/>
          <pc:sldMk cId="1816358477" sldId="260"/>
        </pc:sldMkLst>
        <pc:spChg chg="mod">
          <ac:chgData name="Laura Dossett" userId="e0747465-e4b4-4f05-9499-5419c766eb5e" providerId="ADAL" clId="{3855CF0A-D884-4E38-8726-9571BA55970C}" dt="2019-09-15T12:45:21.228" v="111" actId="2711"/>
          <ac:spMkLst>
            <pc:docMk/>
            <pc:sldMk cId="1816358477" sldId="260"/>
            <ac:spMk id="2" creationId="{00000000-0000-0000-0000-000000000000}"/>
          </ac:spMkLst>
        </pc:spChg>
        <pc:spChg chg="mod">
          <ac:chgData name="Laura Dossett" userId="e0747465-e4b4-4f05-9499-5419c766eb5e" providerId="ADAL" clId="{3855CF0A-D884-4E38-8726-9571BA55970C}" dt="2019-09-15T12:45:39.955" v="114" actId="27636"/>
          <ac:spMkLst>
            <pc:docMk/>
            <pc:sldMk cId="1816358477" sldId="260"/>
            <ac:spMk id="3" creationId="{00000000-0000-0000-0000-000000000000}"/>
          </ac:spMkLst>
        </pc:spChg>
        <pc:spChg chg="mod">
          <ac:chgData name="Laura Dossett" userId="e0747465-e4b4-4f05-9499-5419c766eb5e" providerId="ADAL" clId="{3855CF0A-D884-4E38-8726-9571BA55970C}" dt="2019-09-15T12:45:21.228" v="111" actId="2711"/>
          <ac:spMkLst>
            <pc:docMk/>
            <pc:sldMk cId="1816358477" sldId="260"/>
            <ac:spMk id="5" creationId="{00000000-0000-0000-0000-000000000000}"/>
          </ac:spMkLst>
        </pc:spChg>
      </pc:sldChg>
      <pc:sldChg chg="add">
        <pc:chgData name="Laura Dossett" userId="e0747465-e4b4-4f05-9499-5419c766eb5e" providerId="ADAL" clId="{3855CF0A-D884-4E38-8726-9571BA55970C}" dt="2019-09-15T13:13:54.482" v="419"/>
        <pc:sldMkLst>
          <pc:docMk/>
          <pc:sldMk cId="2849234691" sldId="260"/>
        </pc:sldMkLst>
      </pc:sldChg>
      <pc:sldChg chg="add">
        <pc:chgData name="Laura Dossett" userId="e0747465-e4b4-4f05-9499-5419c766eb5e" providerId="ADAL" clId="{3855CF0A-D884-4E38-8726-9571BA55970C}" dt="2019-09-15T13:13:54.482" v="419"/>
        <pc:sldMkLst>
          <pc:docMk/>
          <pc:sldMk cId="426050945" sldId="261"/>
        </pc:sldMkLst>
      </pc:sldChg>
      <pc:sldChg chg="del">
        <pc:chgData name="Laura Dossett" userId="e0747465-e4b4-4f05-9499-5419c766eb5e" providerId="ADAL" clId="{3855CF0A-D884-4E38-8726-9571BA55970C}" dt="2019-09-15T12:56:14.917" v="295" actId="2696"/>
        <pc:sldMkLst>
          <pc:docMk/>
          <pc:sldMk cId="4256744688" sldId="261"/>
        </pc:sldMkLst>
      </pc:sldChg>
      <pc:sldChg chg="del">
        <pc:chgData name="Laura Dossett" userId="e0747465-e4b4-4f05-9499-5419c766eb5e" providerId="ADAL" clId="{3855CF0A-D884-4E38-8726-9571BA55970C}" dt="2019-09-15T13:05:42.512" v="377" actId="2696"/>
        <pc:sldMkLst>
          <pc:docMk/>
          <pc:sldMk cId="1397989899" sldId="262"/>
        </pc:sldMkLst>
      </pc:sldChg>
      <pc:sldChg chg="addSp delSp modSp del addAnim delAnim modAnim">
        <pc:chgData name="Laura Dossett" userId="e0747465-e4b4-4f05-9499-5419c766eb5e" providerId="ADAL" clId="{3855CF0A-D884-4E38-8726-9571BA55970C}" dt="2019-09-15T13:06:59.815" v="397" actId="2696"/>
        <pc:sldMkLst>
          <pc:docMk/>
          <pc:sldMk cId="162437889" sldId="264"/>
        </pc:sldMkLst>
        <pc:spChg chg="add del mod">
          <ac:chgData name="Laura Dossett" userId="e0747465-e4b4-4f05-9499-5419c766eb5e" providerId="ADAL" clId="{3855CF0A-D884-4E38-8726-9571BA55970C}" dt="2019-09-15T13:06:34.196" v="392" actId="27636"/>
          <ac:spMkLst>
            <pc:docMk/>
            <pc:sldMk cId="162437889" sldId="264"/>
            <ac:spMk id="3" creationId="{00000000-0000-0000-0000-000000000000}"/>
          </ac:spMkLst>
        </pc:spChg>
        <pc:spChg chg="add del mod">
          <ac:chgData name="Laura Dossett" userId="e0747465-e4b4-4f05-9499-5419c766eb5e" providerId="ADAL" clId="{3855CF0A-D884-4E38-8726-9571BA55970C}" dt="2019-09-15T13:06:28.542" v="388" actId="478"/>
          <ac:spMkLst>
            <pc:docMk/>
            <pc:sldMk cId="162437889" sldId="264"/>
            <ac:spMk id="5" creationId="{964A78E5-84C4-4ED4-BDCF-5927A224327A}"/>
          </ac:spMkLst>
        </pc:spChg>
      </pc:sldChg>
      <pc:sldChg chg="modSp del">
        <pc:chgData name="Laura Dossett" userId="e0747465-e4b4-4f05-9499-5419c766eb5e" providerId="ADAL" clId="{3855CF0A-D884-4E38-8726-9571BA55970C}" dt="2019-09-15T12:52:15.973" v="287" actId="2696"/>
        <pc:sldMkLst>
          <pc:docMk/>
          <pc:sldMk cId="985426197" sldId="265"/>
        </pc:sldMkLst>
        <pc:spChg chg="mod">
          <ac:chgData name="Laura Dossett" userId="e0747465-e4b4-4f05-9499-5419c766eb5e" providerId="ADAL" clId="{3855CF0A-D884-4E38-8726-9571BA55970C}" dt="2019-09-15T12:46:10.002" v="118" actId="14100"/>
          <ac:spMkLst>
            <pc:docMk/>
            <pc:sldMk cId="985426197" sldId="265"/>
            <ac:spMk id="2" creationId="{00000000-0000-0000-0000-000000000000}"/>
          </ac:spMkLst>
        </pc:spChg>
        <pc:spChg chg="mod">
          <ac:chgData name="Laura Dossett" userId="e0747465-e4b4-4f05-9499-5419c766eb5e" providerId="ADAL" clId="{3855CF0A-D884-4E38-8726-9571BA55970C}" dt="2019-09-15T12:46:06.515" v="117" actId="14100"/>
          <ac:spMkLst>
            <pc:docMk/>
            <pc:sldMk cId="985426197" sldId="265"/>
            <ac:spMk id="3" creationId="{00000000-0000-0000-0000-000000000000}"/>
          </ac:spMkLst>
        </pc:spChg>
      </pc:sldChg>
      <pc:sldChg chg="modSp del">
        <pc:chgData name="Laura Dossett" userId="e0747465-e4b4-4f05-9499-5419c766eb5e" providerId="ADAL" clId="{3855CF0A-D884-4E38-8726-9571BA55970C}" dt="2019-09-15T13:17:07.087" v="428" actId="255"/>
        <pc:sldMkLst>
          <pc:docMk/>
          <pc:sldMk cId="3067884273" sldId="266"/>
        </pc:sldMkLst>
        <pc:spChg chg="mod">
          <ac:chgData name="Laura Dossett" userId="e0747465-e4b4-4f05-9499-5419c766eb5e" providerId="ADAL" clId="{3855CF0A-D884-4E38-8726-9571BA55970C}" dt="2019-09-15T13:16:57.786" v="427" actId="20577"/>
          <ac:spMkLst>
            <pc:docMk/>
            <pc:sldMk cId="3067884273" sldId="266"/>
            <ac:spMk id="11268" creationId="{00000000-0000-0000-0000-000000000000}"/>
          </ac:spMkLst>
        </pc:spChg>
        <pc:spChg chg="mod">
          <ac:chgData name="Laura Dossett" userId="e0747465-e4b4-4f05-9499-5419c766eb5e" providerId="ADAL" clId="{3855CF0A-D884-4E38-8726-9571BA55970C}" dt="2019-09-15T13:17:07.087" v="428" actId="255"/>
          <ac:spMkLst>
            <pc:docMk/>
            <pc:sldMk cId="3067884273" sldId="266"/>
            <ac:spMk id="11271" creationId="{00000000-0000-0000-0000-000000000000}"/>
          </ac:spMkLst>
        </pc:spChg>
      </pc:sldChg>
      <pc:sldChg chg="addSp delSp modSp del addAnim delAnim">
        <pc:chgData name="Laura Dossett" userId="e0747465-e4b4-4f05-9499-5419c766eb5e" providerId="ADAL" clId="{3855CF0A-D884-4E38-8726-9571BA55970C}" dt="2019-09-15T13:01:49.454" v="347" actId="2696"/>
        <pc:sldMkLst>
          <pc:docMk/>
          <pc:sldMk cId="3620561530" sldId="266"/>
        </pc:sldMkLst>
        <pc:spChg chg="add del">
          <ac:chgData name="Laura Dossett" userId="e0747465-e4b4-4f05-9499-5419c766eb5e" providerId="ADAL" clId="{3855CF0A-D884-4E38-8726-9571BA55970C}" dt="2019-09-15T12:57:06.932" v="305" actId="478"/>
          <ac:spMkLst>
            <pc:docMk/>
            <pc:sldMk cId="3620561530" sldId="266"/>
            <ac:spMk id="2" creationId="{00000000-0000-0000-0000-000000000000}"/>
          </ac:spMkLst>
        </pc:spChg>
        <pc:spChg chg="add del mod">
          <ac:chgData name="Laura Dossett" userId="e0747465-e4b4-4f05-9499-5419c766eb5e" providerId="ADAL" clId="{3855CF0A-D884-4E38-8726-9571BA55970C}" dt="2019-09-15T12:58:59.795" v="310" actId="1076"/>
          <ac:spMkLst>
            <pc:docMk/>
            <pc:sldMk cId="3620561530" sldId="266"/>
            <ac:spMk id="3" creationId="{00000000-0000-0000-0000-000000000000}"/>
          </ac:spMkLst>
        </pc:spChg>
        <pc:spChg chg="add del mod">
          <ac:chgData name="Laura Dossett" userId="e0747465-e4b4-4f05-9499-5419c766eb5e" providerId="ADAL" clId="{3855CF0A-D884-4E38-8726-9571BA55970C}" dt="2019-09-15T12:57:07.079" v="306" actId="478"/>
          <ac:spMkLst>
            <pc:docMk/>
            <pc:sldMk cId="3620561530" sldId="266"/>
            <ac:spMk id="5" creationId="{7361E735-6FED-4B0C-9632-9F361BA22F9C}"/>
          </ac:spMkLst>
        </pc:spChg>
        <pc:spChg chg="add del mod">
          <ac:chgData name="Laura Dossett" userId="e0747465-e4b4-4f05-9499-5419c766eb5e" providerId="ADAL" clId="{3855CF0A-D884-4E38-8726-9571BA55970C}" dt="2019-09-15T12:57:06.932" v="305" actId="478"/>
          <ac:spMkLst>
            <pc:docMk/>
            <pc:sldMk cId="3620561530" sldId="266"/>
            <ac:spMk id="7" creationId="{87B2B61B-B8BC-432A-B63B-2B2A63BED027}"/>
          </ac:spMkLst>
        </pc:spChg>
        <pc:spChg chg="add del mod">
          <ac:chgData name="Laura Dossett" userId="e0747465-e4b4-4f05-9499-5419c766eb5e" providerId="ADAL" clId="{3855CF0A-D884-4E38-8726-9571BA55970C}" dt="2019-09-15T12:58:59.795" v="310" actId="1076"/>
          <ac:spMkLst>
            <pc:docMk/>
            <pc:sldMk cId="3620561530" sldId="266"/>
            <ac:spMk id="15" creationId="{00000000-0000-0000-0000-000000000000}"/>
          </ac:spMkLst>
        </pc:spChg>
        <pc:spChg chg="add del mod">
          <ac:chgData name="Laura Dossett" userId="e0747465-e4b4-4f05-9499-5419c766eb5e" providerId="ADAL" clId="{3855CF0A-D884-4E38-8726-9571BA55970C}" dt="2019-09-15T12:58:59.795" v="310" actId="1076"/>
          <ac:spMkLst>
            <pc:docMk/>
            <pc:sldMk cId="3620561530" sldId="266"/>
            <ac:spMk id="16" creationId="{00000000-0000-0000-0000-000000000000}"/>
          </ac:spMkLst>
        </pc:spChg>
        <pc:spChg chg="add del">
          <ac:chgData name="Laura Dossett" userId="e0747465-e4b4-4f05-9499-5419c766eb5e" providerId="ADAL" clId="{3855CF0A-D884-4E38-8726-9571BA55970C}" dt="2019-09-15T12:57:06.694" v="304" actId="478"/>
          <ac:spMkLst>
            <pc:docMk/>
            <pc:sldMk cId="3620561530" sldId="266"/>
            <ac:spMk id="17" creationId="{00000000-0000-0000-0000-000000000000}"/>
          </ac:spMkLst>
        </pc:spChg>
        <pc:spChg chg="add del mod">
          <ac:chgData name="Laura Dossett" userId="e0747465-e4b4-4f05-9499-5419c766eb5e" providerId="ADAL" clId="{3855CF0A-D884-4E38-8726-9571BA55970C}" dt="2019-09-15T12:58:59.795" v="310" actId="1076"/>
          <ac:spMkLst>
            <pc:docMk/>
            <pc:sldMk cId="3620561530" sldId="266"/>
            <ac:spMk id="18" creationId="{00000000-0000-0000-0000-000000000000}"/>
          </ac:spMkLst>
        </pc:spChg>
        <pc:spChg chg="add del mod">
          <ac:chgData name="Laura Dossett" userId="e0747465-e4b4-4f05-9499-5419c766eb5e" providerId="ADAL" clId="{3855CF0A-D884-4E38-8726-9571BA55970C}" dt="2019-09-15T12:58:59.795" v="310" actId="1076"/>
          <ac:spMkLst>
            <pc:docMk/>
            <pc:sldMk cId="3620561530" sldId="266"/>
            <ac:spMk id="19" creationId="{00000000-0000-0000-0000-000000000000}"/>
          </ac:spMkLst>
        </pc:spChg>
        <pc:spChg chg="add del">
          <ac:chgData name="Laura Dossett" userId="e0747465-e4b4-4f05-9499-5419c766eb5e" providerId="ADAL" clId="{3855CF0A-D884-4E38-8726-9571BA55970C}" dt="2019-09-15T12:57:06.694" v="304" actId="478"/>
          <ac:spMkLst>
            <pc:docMk/>
            <pc:sldMk cId="3620561530" sldId="266"/>
            <ac:spMk id="20" creationId="{00000000-0000-0000-0000-000000000000}"/>
          </ac:spMkLst>
        </pc:spChg>
        <pc:spChg chg="add del mod">
          <ac:chgData name="Laura Dossett" userId="e0747465-e4b4-4f05-9499-5419c766eb5e" providerId="ADAL" clId="{3855CF0A-D884-4E38-8726-9571BA55970C}" dt="2019-09-15T12:58:59.795" v="310" actId="1076"/>
          <ac:spMkLst>
            <pc:docMk/>
            <pc:sldMk cId="3620561530" sldId="266"/>
            <ac:spMk id="21" creationId="{00000000-0000-0000-0000-000000000000}"/>
          </ac:spMkLst>
        </pc:spChg>
        <pc:spChg chg="add del mod">
          <ac:chgData name="Laura Dossett" userId="e0747465-e4b4-4f05-9499-5419c766eb5e" providerId="ADAL" clId="{3855CF0A-D884-4E38-8726-9571BA55970C}" dt="2019-09-15T12:58:59.795" v="310" actId="1076"/>
          <ac:spMkLst>
            <pc:docMk/>
            <pc:sldMk cId="3620561530" sldId="266"/>
            <ac:spMk id="22" creationId="{00000000-0000-0000-0000-000000000000}"/>
          </ac:spMkLst>
        </pc:spChg>
        <pc:spChg chg="add del mod">
          <ac:chgData name="Laura Dossett" userId="e0747465-e4b4-4f05-9499-5419c766eb5e" providerId="ADAL" clId="{3855CF0A-D884-4E38-8726-9571BA55970C}" dt="2019-09-15T12:58:59.795" v="310" actId="1076"/>
          <ac:spMkLst>
            <pc:docMk/>
            <pc:sldMk cId="3620561530" sldId="266"/>
            <ac:spMk id="23" creationId="{00000000-0000-0000-0000-000000000000}"/>
          </ac:spMkLst>
        </pc:spChg>
        <pc:spChg chg="add del mod">
          <ac:chgData name="Laura Dossett" userId="e0747465-e4b4-4f05-9499-5419c766eb5e" providerId="ADAL" clId="{3855CF0A-D884-4E38-8726-9571BA55970C}" dt="2019-09-15T12:58:59.795" v="310" actId="1076"/>
          <ac:spMkLst>
            <pc:docMk/>
            <pc:sldMk cId="3620561530" sldId="266"/>
            <ac:spMk id="24" creationId="{00000000-0000-0000-0000-000000000000}"/>
          </ac:spMkLst>
        </pc:spChg>
        <pc:spChg chg="add del mod">
          <ac:chgData name="Laura Dossett" userId="e0747465-e4b4-4f05-9499-5419c766eb5e" providerId="ADAL" clId="{3855CF0A-D884-4E38-8726-9571BA55970C}" dt="2019-09-15T12:58:59.795" v="310" actId="1076"/>
          <ac:spMkLst>
            <pc:docMk/>
            <pc:sldMk cId="3620561530" sldId="266"/>
            <ac:spMk id="25" creationId="{00000000-0000-0000-0000-000000000000}"/>
          </ac:spMkLst>
        </pc:spChg>
        <pc:spChg chg="add del mod">
          <ac:chgData name="Laura Dossett" userId="e0747465-e4b4-4f05-9499-5419c766eb5e" providerId="ADAL" clId="{3855CF0A-D884-4E38-8726-9571BA55970C}" dt="2019-09-15T12:58:59.795" v="310" actId="1076"/>
          <ac:spMkLst>
            <pc:docMk/>
            <pc:sldMk cId="3620561530" sldId="266"/>
            <ac:spMk id="26" creationId="{00000000-0000-0000-0000-000000000000}"/>
          </ac:spMkLst>
        </pc:spChg>
        <pc:spChg chg="add del mod">
          <ac:chgData name="Laura Dossett" userId="e0747465-e4b4-4f05-9499-5419c766eb5e" providerId="ADAL" clId="{3855CF0A-D884-4E38-8726-9571BA55970C}" dt="2019-09-15T12:58:59.795" v="310" actId="1076"/>
          <ac:spMkLst>
            <pc:docMk/>
            <pc:sldMk cId="3620561530" sldId="266"/>
            <ac:spMk id="27" creationId="{00000000-0000-0000-0000-000000000000}"/>
          </ac:spMkLst>
        </pc:spChg>
        <pc:spChg chg="add del mod">
          <ac:chgData name="Laura Dossett" userId="e0747465-e4b4-4f05-9499-5419c766eb5e" providerId="ADAL" clId="{3855CF0A-D884-4E38-8726-9571BA55970C}" dt="2019-09-15T12:58:59.795" v="310" actId="1076"/>
          <ac:spMkLst>
            <pc:docMk/>
            <pc:sldMk cId="3620561530" sldId="266"/>
            <ac:spMk id="28" creationId="{00000000-0000-0000-0000-000000000000}"/>
          </ac:spMkLst>
        </pc:spChg>
        <pc:spChg chg="add del mod">
          <ac:chgData name="Laura Dossett" userId="e0747465-e4b4-4f05-9499-5419c766eb5e" providerId="ADAL" clId="{3855CF0A-D884-4E38-8726-9571BA55970C}" dt="2019-09-15T12:58:59.795" v="310" actId="1076"/>
          <ac:spMkLst>
            <pc:docMk/>
            <pc:sldMk cId="3620561530" sldId="266"/>
            <ac:spMk id="29" creationId="{00000000-0000-0000-0000-000000000000}"/>
          </ac:spMkLst>
        </pc:spChg>
      </pc:sldChg>
      <pc:sldChg chg="addSp delSp modSp del">
        <pc:chgData name="Laura Dossett" userId="e0747465-e4b4-4f05-9499-5419c766eb5e" providerId="ADAL" clId="{3855CF0A-D884-4E38-8726-9571BA55970C}" dt="2019-09-15T13:04:36.586" v="367" actId="2696"/>
        <pc:sldMkLst>
          <pc:docMk/>
          <pc:sldMk cId="1538053871" sldId="267"/>
        </pc:sldMkLst>
        <pc:spChg chg="add del mod">
          <ac:chgData name="Laura Dossett" userId="e0747465-e4b4-4f05-9499-5419c766eb5e" providerId="ADAL" clId="{3855CF0A-D884-4E38-8726-9571BA55970C}" dt="2019-09-15T13:04:08.379" v="360"/>
          <ac:spMkLst>
            <pc:docMk/>
            <pc:sldMk cId="1538053871" sldId="267"/>
            <ac:spMk id="2" creationId="{00000000-0000-0000-0000-000000000000}"/>
          </ac:spMkLst>
        </pc:spChg>
        <pc:spChg chg="add del mod">
          <ac:chgData name="Laura Dossett" userId="e0747465-e4b4-4f05-9499-5419c766eb5e" providerId="ADAL" clId="{3855CF0A-D884-4E38-8726-9571BA55970C}" dt="2019-09-15T13:04:08.379" v="360"/>
          <ac:spMkLst>
            <pc:docMk/>
            <pc:sldMk cId="1538053871" sldId="267"/>
            <ac:spMk id="3" creationId="{00000000-0000-0000-0000-000000000000}"/>
          </ac:spMkLst>
        </pc:spChg>
        <pc:spChg chg="add del mod">
          <ac:chgData name="Laura Dossett" userId="e0747465-e4b4-4f05-9499-5419c766eb5e" providerId="ADAL" clId="{3855CF0A-D884-4E38-8726-9571BA55970C}" dt="2019-09-15T13:04:03.056" v="359"/>
          <ac:spMkLst>
            <pc:docMk/>
            <pc:sldMk cId="1538053871" sldId="267"/>
            <ac:spMk id="4" creationId="{4F38E5BB-594F-45E1-8E78-908810AF6F47}"/>
          </ac:spMkLst>
        </pc:spChg>
        <pc:spChg chg="add del mod">
          <ac:chgData name="Laura Dossett" userId="e0747465-e4b4-4f05-9499-5419c766eb5e" providerId="ADAL" clId="{3855CF0A-D884-4E38-8726-9571BA55970C}" dt="2019-09-15T13:04:03.056" v="359"/>
          <ac:spMkLst>
            <pc:docMk/>
            <pc:sldMk cId="1538053871" sldId="267"/>
            <ac:spMk id="5" creationId="{CFD62DF7-D7D4-4B34-9E0D-E10864DF724C}"/>
          </ac:spMkLst>
        </pc:spChg>
        <pc:spChg chg="add mod">
          <ac:chgData name="Laura Dossett" userId="e0747465-e4b4-4f05-9499-5419c766eb5e" providerId="ADAL" clId="{3855CF0A-D884-4E38-8726-9571BA55970C}" dt="2019-09-15T13:04:08.379" v="360"/>
          <ac:spMkLst>
            <pc:docMk/>
            <pc:sldMk cId="1538053871" sldId="267"/>
            <ac:spMk id="6" creationId="{173B97A3-3379-4483-88AA-84690B1F24C5}"/>
          </ac:spMkLst>
        </pc:spChg>
        <pc:spChg chg="add mod">
          <ac:chgData name="Laura Dossett" userId="e0747465-e4b4-4f05-9499-5419c766eb5e" providerId="ADAL" clId="{3855CF0A-D884-4E38-8726-9571BA55970C}" dt="2019-09-15T13:04:08.379" v="360"/>
          <ac:spMkLst>
            <pc:docMk/>
            <pc:sldMk cId="1538053871" sldId="267"/>
            <ac:spMk id="7" creationId="{59EC78AE-B0A6-4AC0-AF80-DEEA743A2C0D}"/>
          </ac:spMkLst>
        </pc:spChg>
      </pc:sldChg>
      <pc:sldChg chg="modSp del">
        <pc:chgData name="Laura Dossett" userId="e0747465-e4b4-4f05-9499-5419c766eb5e" providerId="ADAL" clId="{3855CF0A-D884-4E38-8726-9571BA55970C}" dt="2019-09-15T13:17:21.627" v="430" actId="255"/>
        <pc:sldMkLst>
          <pc:docMk/>
          <pc:sldMk cId="2660187832" sldId="267"/>
        </pc:sldMkLst>
        <pc:spChg chg="mod">
          <ac:chgData name="Laura Dossett" userId="e0747465-e4b4-4f05-9499-5419c766eb5e" providerId="ADAL" clId="{3855CF0A-D884-4E38-8726-9571BA55970C}" dt="2019-09-15T13:17:21.627" v="430" actId="255"/>
          <ac:spMkLst>
            <pc:docMk/>
            <pc:sldMk cId="2660187832" sldId="267"/>
            <ac:spMk id="12292" creationId="{00000000-0000-0000-0000-000000000000}"/>
          </ac:spMkLst>
        </pc:spChg>
      </pc:sldChg>
      <pc:sldChg chg="del">
        <pc:chgData name="Laura Dossett" userId="e0747465-e4b4-4f05-9499-5419c766eb5e" providerId="ADAL" clId="{3855CF0A-D884-4E38-8726-9571BA55970C}" dt="2019-09-15T13:16:02.834" v="420"/>
        <pc:sldMkLst>
          <pc:docMk/>
          <pc:sldMk cId="1087731560" sldId="268"/>
        </pc:sldMkLst>
      </pc:sldChg>
      <pc:sldChg chg="addSp modSp add del">
        <pc:chgData name="Laura Dossett" userId="e0747465-e4b4-4f05-9499-5419c766eb5e" providerId="ADAL" clId="{3855CF0A-D884-4E38-8726-9571BA55970C}" dt="2019-09-15T12:41:40.157" v="25" actId="2696"/>
        <pc:sldMkLst>
          <pc:docMk/>
          <pc:sldMk cId="2777047886" sldId="268"/>
        </pc:sldMkLst>
        <pc:spChg chg="mod">
          <ac:chgData name="Laura Dossett" userId="e0747465-e4b4-4f05-9499-5419c766eb5e" providerId="ADAL" clId="{3855CF0A-D884-4E38-8726-9571BA55970C}" dt="2019-09-15T12:37:44.251" v="1" actId="2711"/>
          <ac:spMkLst>
            <pc:docMk/>
            <pc:sldMk cId="2777047886" sldId="268"/>
            <ac:spMk id="2" creationId="{9512F9ED-0A22-D14A-833F-1B0E82E68938}"/>
          </ac:spMkLst>
        </pc:spChg>
        <pc:picChg chg="mod">
          <ac:chgData name="Laura Dossett" userId="e0747465-e4b4-4f05-9499-5419c766eb5e" providerId="ADAL" clId="{3855CF0A-D884-4E38-8726-9571BA55970C}" dt="2019-09-15T12:40:26.004" v="13" actId="14100"/>
          <ac:picMkLst>
            <pc:docMk/>
            <pc:sldMk cId="2777047886" sldId="268"/>
            <ac:picMk id="3" creationId="{00000000-0000-0000-0000-000000000000}"/>
          </ac:picMkLst>
        </pc:picChg>
        <pc:picChg chg="add mod">
          <ac:chgData name="Laura Dossett" userId="e0747465-e4b4-4f05-9499-5419c766eb5e" providerId="ADAL" clId="{3855CF0A-D884-4E38-8726-9571BA55970C}" dt="2019-09-15T12:41:21.829" v="21" actId="1076"/>
          <ac:picMkLst>
            <pc:docMk/>
            <pc:sldMk cId="2777047886" sldId="268"/>
            <ac:picMk id="45" creationId="{43C592F1-EE36-4EBA-AD5E-2DA4560F4A6D}"/>
          </ac:picMkLst>
        </pc:picChg>
      </pc:sldChg>
      <pc:sldChg chg="add del">
        <pc:chgData name="Laura Dossett" userId="e0747465-e4b4-4f05-9499-5419c766eb5e" providerId="ADAL" clId="{3855CF0A-D884-4E38-8726-9571BA55970C}" dt="2019-09-15T12:41:16.379" v="19" actId="2696"/>
        <pc:sldMkLst>
          <pc:docMk/>
          <pc:sldMk cId="1201701097" sldId="269"/>
        </pc:sldMkLst>
      </pc:sldChg>
      <pc:sldChg chg="modSp add">
        <pc:chgData name="Laura Dossett" userId="e0747465-e4b4-4f05-9499-5419c766eb5e" providerId="ADAL" clId="{3855CF0A-D884-4E38-8726-9571BA55970C}" dt="2019-09-15T13:19:00.228" v="433" actId="207"/>
        <pc:sldMkLst>
          <pc:docMk/>
          <pc:sldMk cId="744003922" sldId="270"/>
        </pc:sldMkLst>
        <pc:spChg chg="mod">
          <ac:chgData name="Laura Dossett" userId="e0747465-e4b4-4f05-9499-5419c766eb5e" providerId="ADAL" clId="{3855CF0A-D884-4E38-8726-9571BA55970C}" dt="2019-09-15T13:19:00.228" v="433" actId="207"/>
          <ac:spMkLst>
            <pc:docMk/>
            <pc:sldMk cId="744003922" sldId="270"/>
            <ac:spMk id="15363" creationId="{00000000-0000-0000-0000-000000000000}"/>
          </ac:spMkLst>
        </pc:spChg>
      </pc:sldChg>
      <pc:sldChg chg="modSp add del">
        <pc:chgData name="Laura Dossett" userId="e0747465-e4b4-4f05-9499-5419c766eb5e" providerId="ADAL" clId="{3855CF0A-D884-4E38-8726-9571BA55970C}" dt="2019-09-15T12:43:43.151" v="98" actId="2696"/>
        <pc:sldMkLst>
          <pc:docMk/>
          <pc:sldMk cId="3836942572" sldId="270"/>
        </pc:sldMkLst>
        <pc:spChg chg="mod">
          <ac:chgData name="Laura Dossett" userId="e0747465-e4b4-4f05-9499-5419c766eb5e" providerId="ADAL" clId="{3855CF0A-D884-4E38-8726-9571BA55970C}" dt="2019-09-15T12:42:34.299" v="86" actId="20577"/>
          <ac:spMkLst>
            <pc:docMk/>
            <pc:sldMk cId="3836942572" sldId="270"/>
            <ac:spMk id="3" creationId="{32CE56B1-4176-476F-A487-6184E532AAC0}"/>
          </ac:spMkLst>
        </pc:spChg>
      </pc:sldChg>
      <pc:sldChg chg="addSp delSp modSp">
        <pc:chgData name="Laura Dossett" userId="e0747465-e4b4-4f05-9499-5419c766eb5e" providerId="ADAL" clId="{3855CF0A-D884-4E38-8726-9571BA55970C}" dt="2019-09-15T13:49:35.880" v="454" actId="478"/>
        <pc:sldMkLst>
          <pc:docMk/>
          <pc:sldMk cId="3829447210" sldId="271"/>
        </pc:sldMkLst>
        <pc:spChg chg="mod">
          <ac:chgData name="Laura Dossett" userId="e0747465-e4b4-4f05-9499-5419c766eb5e" providerId="ADAL" clId="{3855CF0A-D884-4E38-8726-9571BA55970C}" dt="2019-09-15T12:51:28.412" v="285" actId="207"/>
          <ac:spMkLst>
            <pc:docMk/>
            <pc:sldMk cId="3829447210" sldId="271"/>
            <ac:spMk id="4" creationId="{9512F9ED-0A22-D14A-833F-1B0E82E68938}"/>
          </ac:spMkLst>
        </pc:spChg>
        <pc:spChg chg="add mod">
          <ac:chgData name="Laura Dossett" userId="e0747465-e4b4-4f05-9499-5419c766eb5e" providerId="ADAL" clId="{3855CF0A-D884-4E38-8726-9571BA55970C}" dt="2019-09-15T13:49:31.059" v="452" actId="571"/>
          <ac:spMkLst>
            <pc:docMk/>
            <pc:sldMk cId="3829447210" sldId="271"/>
            <ac:spMk id="5" creationId="{6594E78D-8202-4DC4-9575-347BB23DBCDD}"/>
          </ac:spMkLst>
        </pc:spChg>
        <pc:picChg chg="add del">
          <ac:chgData name="Laura Dossett" userId="e0747465-e4b4-4f05-9499-5419c766eb5e" providerId="ADAL" clId="{3855CF0A-D884-4E38-8726-9571BA55970C}" dt="2019-09-15T13:49:35.880" v="454" actId="478"/>
          <ac:picMkLst>
            <pc:docMk/>
            <pc:sldMk cId="3829447210" sldId="271"/>
            <ac:picMk id="2" creationId="{078CE1BA-F5F9-4C1F-8393-18908727B3D5}"/>
          </ac:picMkLst>
        </pc:picChg>
      </pc:sldChg>
      <pc:sldChg chg="add del">
        <pc:chgData name="Laura Dossett" userId="e0747465-e4b4-4f05-9499-5419c766eb5e" providerId="ADAL" clId="{3855CF0A-D884-4E38-8726-9571BA55970C}" dt="2019-09-15T12:39:59.862" v="9" actId="2696"/>
        <pc:sldMkLst>
          <pc:docMk/>
          <pc:sldMk cId="3312388298" sldId="272"/>
        </pc:sldMkLst>
      </pc:sldChg>
      <pc:sldChg chg="addSp delSp modSp ord modAnim">
        <pc:chgData name="Laura Dossett" userId="e0747465-e4b4-4f05-9499-5419c766eb5e" providerId="ADAL" clId="{3855CF0A-D884-4E38-8726-9571BA55970C}" dt="2019-09-15T13:20:36.248" v="443"/>
        <pc:sldMkLst>
          <pc:docMk/>
          <pc:sldMk cId="1080443867" sldId="273"/>
        </pc:sldMkLst>
        <pc:spChg chg="add del mod">
          <ac:chgData name="Laura Dossett" userId="e0747465-e4b4-4f05-9499-5419c766eb5e" providerId="ADAL" clId="{3855CF0A-D884-4E38-8726-9571BA55970C}" dt="2019-09-15T12:41:09.359" v="18" actId="478"/>
          <ac:spMkLst>
            <pc:docMk/>
            <pc:sldMk cId="1080443867" sldId="273"/>
            <ac:spMk id="3" creationId="{EB27D83C-4ED3-41C1-87E0-5F97CF69EB04}"/>
          </ac:spMkLst>
        </pc:spChg>
        <pc:spChg chg="del">
          <ac:chgData name="Laura Dossett" userId="e0747465-e4b4-4f05-9499-5419c766eb5e" providerId="ADAL" clId="{3855CF0A-D884-4E38-8726-9571BA55970C}" dt="2019-09-15T12:39:57.576" v="8" actId="478"/>
          <ac:spMkLst>
            <pc:docMk/>
            <pc:sldMk cId="1080443867" sldId="273"/>
            <ac:spMk id="4" creationId="{9512F9ED-0A22-D14A-833F-1B0E82E68938}"/>
          </ac:spMkLst>
        </pc:spChg>
        <pc:spChg chg="add">
          <ac:chgData name="Laura Dossett" userId="e0747465-e4b4-4f05-9499-5419c766eb5e" providerId="ADAL" clId="{3855CF0A-D884-4E38-8726-9571BA55970C}" dt="2019-09-15T12:40:47.205" v="14"/>
          <ac:spMkLst>
            <pc:docMk/>
            <pc:sldMk cId="1080443867" sldId="273"/>
            <ac:spMk id="5" creationId="{93EC7DDA-33BA-43FA-B451-CDE88A0EDB8F}"/>
          </ac:spMkLst>
        </pc:spChg>
        <pc:spChg chg="add">
          <ac:chgData name="Laura Dossett" userId="e0747465-e4b4-4f05-9499-5419c766eb5e" providerId="ADAL" clId="{3855CF0A-D884-4E38-8726-9571BA55970C}" dt="2019-09-15T12:40:47.205" v="14"/>
          <ac:spMkLst>
            <pc:docMk/>
            <pc:sldMk cId="1080443867" sldId="273"/>
            <ac:spMk id="26" creationId="{232E8488-1E04-4E89-8260-5D9BBA298CCF}"/>
          </ac:spMkLst>
        </pc:spChg>
        <pc:spChg chg="add">
          <ac:chgData name="Laura Dossett" userId="e0747465-e4b4-4f05-9499-5419c766eb5e" providerId="ADAL" clId="{3855CF0A-D884-4E38-8726-9571BA55970C}" dt="2019-09-15T12:40:47.205" v="14"/>
          <ac:spMkLst>
            <pc:docMk/>
            <pc:sldMk cId="1080443867" sldId="273"/>
            <ac:spMk id="27" creationId="{373A97ED-1F28-46E7-B202-7EA28855DBCD}"/>
          </ac:spMkLst>
        </pc:spChg>
        <pc:spChg chg="add">
          <ac:chgData name="Laura Dossett" userId="e0747465-e4b4-4f05-9499-5419c766eb5e" providerId="ADAL" clId="{3855CF0A-D884-4E38-8726-9571BA55970C}" dt="2019-09-15T12:40:47.205" v="14"/>
          <ac:spMkLst>
            <pc:docMk/>
            <pc:sldMk cId="1080443867" sldId="273"/>
            <ac:spMk id="28" creationId="{E248862A-9092-4B66-A070-C140251CCF3C}"/>
          </ac:spMkLst>
        </pc:spChg>
        <pc:spChg chg="add">
          <ac:chgData name="Laura Dossett" userId="e0747465-e4b4-4f05-9499-5419c766eb5e" providerId="ADAL" clId="{3855CF0A-D884-4E38-8726-9571BA55970C}" dt="2019-09-15T12:40:47.205" v="14"/>
          <ac:spMkLst>
            <pc:docMk/>
            <pc:sldMk cId="1080443867" sldId="273"/>
            <ac:spMk id="29" creationId="{97B5DD24-9EA8-4DE0-A127-536A58B8FB06}"/>
          </ac:spMkLst>
        </pc:spChg>
        <pc:spChg chg="add">
          <ac:chgData name="Laura Dossett" userId="e0747465-e4b4-4f05-9499-5419c766eb5e" providerId="ADAL" clId="{3855CF0A-D884-4E38-8726-9571BA55970C}" dt="2019-09-15T12:40:47.205" v="14"/>
          <ac:spMkLst>
            <pc:docMk/>
            <pc:sldMk cId="1080443867" sldId="273"/>
            <ac:spMk id="30" creationId="{254A98BD-B5C1-4DA7-9853-262EF0A6CC94}"/>
          </ac:spMkLst>
        </pc:spChg>
        <pc:spChg chg="add">
          <ac:chgData name="Laura Dossett" userId="e0747465-e4b4-4f05-9499-5419c766eb5e" providerId="ADAL" clId="{3855CF0A-D884-4E38-8726-9571BA55970C}" dt="2019-09-15T12:40:47.205" v="14"/>
          <ac:spMkLst>
            <pc:docMk/>
            <pc:sldMk cId="1080443867" sldId="273"/>
            <ac:spMk id="31" creationId="{CABEC614-82AA-4DFC-B2EC-15137B490307}"/>
          </ac:spMkLst>
        </pc:spChg>
        <pc:spChg chg="add">
          <ac:chgData name="Laura Dossett" userId="e0747465-e4b4-4f05-9499-5419c766eb5e" providerId="ADAL" clId="{3855CF0A-D884-4E38-8726-9571BA55970C}" dt="2019-09-15T12:40:47.205" v="14"/>
          <ac:spMkLst>
            <pc:docMk/>
            <pc:sldMk cId="1080443867" sldId="273"/>
            <ac:spMk id="32" creationId="{BA580686-F76E-49C0-A7B9-4B8940EF2B19}"/>
          </ac:spMkLst>
        </pc:spChg>
        <pc:spChg chg="add">
          <ac:chgData name="Laura Dossett" userId="e0747465-e4b4-4f05-9499-5419c766eb5e" providerId="ADAL" clId="{3855CF0A-D884-4E38-8726-9571BA55970C}" dt="2019-09-15T12:40:47.205" v="14"/>
          <ac:spMkLst>
            <pc:docMk/>
            <pc:sldMk cId="1080443867" sldId="273"/>
            <ac:spMk id="33" creationId="{B4E2D5F3-F2EA-47A4-AF6A-4F2804772541}"/>
          </ac:spMkLst>
        </pc:spChg>
        <pc:spChg chg="add">
          <ac:chgData name="Laura Dossett" userId="e0747465-e4b4-4f05-9499-5419c766eb5e" providerId="ADAL" clId="{3855CF0A-D884-4E38-8726-9571BA55970C}" dt="2019-09-15T12:40:47.205" v="14"/>
          <ac:spMkLst>
            <pc:docMk/>
            <pc:sldMk cId="1080443867" sldId="273"/>
            <ac:spMk id="34" creationId="{F4033CD9-3367-4685-919E-38B79F9F19A8}"/>
          </ac:spMkLst>
        </pc:spChg>
        <pc:spChg chg="add">
          <ac:chgData name="Laura Dossett" userId="e0747465-e4b4-4f05-9499-5419c766eb5e" providerId="ADAL" clId="{3855CF0A-D884-4E38-8726-9571BA55970C}" dt="2019-09-15T12:40:47.205" v="14"/>
          <ac:spMkLst>
            <pc:docMk/>
            <pc:sldMk cId="1080443867" sldId="273"/>
            <ac:spMk id="35" creationId="{AD31159B-9C5C-4E6B-B763-F5E116399CDE}"/>
          </ac:spMkLst>
        </pc:spChg>
        <pc:spChg chg="add">
          <ac:chgData name="Laura Dossett" userId="e0747465-e4b4-4f05-9499-5419c766eb5e" providerId="ADAL" clId="{3855CF0A-D884-4E38-8726-9571BA55970C}" dt="2019-09-15T12:40:47.205" v="14"/>
          <ac:spMkLst>
            <pc:docMk/>
            <pc:sldMk cId="1080443867" sldId="273"/>
            <ac:spMk id="36" creationId="{0337EC1E-9E64-4F5A-82A2-162237DB34F2}"/>
          </ac:spMkLst>
        </pc:spChg>
        <pc:spChg chg="add">
          <ac:chgData name="Laura Dossett" userId="e0747465-e4b4-4f05-9499-5419c766eb5e" providerId="ADAL" clId="{3855CF0A-D884-4E38-8726-9571BA55970C}" dt="2019-09-15T12:40:47.205" v="14"/>
          <ac:spMkLst>
            <pc:docMk/>
            <pc:sldMk cId="1080443867" sldId="273"/>
            <ac:spMk id="37" creationId="{ADD724DA-AEAD-4A2F-82DC-1806640F7512}"/>
          </ac:spMkLst>
        </pc:spChg>
        <pc:spChg chg="add">
          <ac:chgData name="Laura Dossett" userId="e0747465-e4b4-4f05-9499-5419c766eb5e" providerId="ADAL" clId="{3855CF0A-D884-4E38-8726-9571BA55970C}" dt="2019-09-15T12:40:47.205" v="14"/>
          <ac:spMkLst>
            <pc:docMk/>
            <pc:sldMk cId="1080443867" sldId="273"/>
            <ac:spMk id="38" creationId="{5DE65B80-BF3D-4E36-9BA7-06923059BCBB}"/>
          </ac:spMkLst>
        </pc:spChg>
        <pc:spChg chg="add">
          <ac:chgData name="Laura Dossett" userId="e0747465-e4b4-4f05-9499-5419c766eb5e" providerId="ADAL" clId="{3855CF0A-D884-4E38-8726-9571BA55970C}" dt="2019-09-15T12:40:47.205" v="14"/>
          <ac:spMkLst>
            <pc:docMk/>
            <pc:sldMk cId="1080443867" sldId="273"/>
            <ac:spMk id="39" creationId="{DE17279B-1DDA-4DEC-B0FF-B2BCA9559D4A}"/>
          </ac:spMkLst>
        </pc:spChg>
        <pc:spChg chg="add">
          <ac:chgData name="Laura Dossett" userId="e0747465-e4b4-4f05-9499-5419c766eb5e" providerId="ADAL" clId="{3855CF0A-D884-4E38-8726-9571BA55970C}" dt="2019-09-15T12:40:47.205" v="14"/>
          <ac:spMkLst>
            <pc:docMk/>
            <pc:sldMk cId="1080443867" sldId="273"/>
            <ac:spMk id="40" creationId="{1FE8FC9B-E49B-420A-A444-238BB03637F4}"/>
          </ac:spMkLst>
        </pc:spChg>
        <pc:spChg chg="add">
          <ac:chgData name="Laura Dossett" userId="e0747465-e4b4-4f05-9499-5419c766eb5e" providerId="ADAL" clId="{3855CF0A-D884-4E38-8726-9571BA55970C}" dt="2019-09-15T12:40:47.205" v="14"/>
          <ac:spMkLst>
            <pc:docMk/>
            <pc:sldMk cId="1080443867" sldId="273"/>
            <ac:spMk id="41" creationId="{D0BB3AC5-02B7-41B0-A0F8-0498B484B9C8}"/>
          </ac:spMkLst>
        </pc:spChg>
        <pc:spChg chg="add">
          <ac:chgData name="Laura Dossett" userId="e0747465-e4b4-4f05-9499-5419c766eb5e" providerId="ADAL" clId="{3855CF0A-D884-4E38-8726-9571BA55970C}" dt="2019-09-15T12:40:47.205" v="14"/>
          <ac:spMkLst>
            <pc:docMk/>
            <pc:sldMk cId="1080443867" sldId="273"/>
            <ac:spMk id="42" creationId="{AD744CEF-E3CA-434E-AA92-0DBD10ADD6A5}"/>
          </ac:spMkLst>
        </pc:spChg>
        <pc:spChg chg="add">
          <ac:chgData name="Laura Dossett" userId="e0747465-e4b4-4f05-9499-5419c766eb5e" providerId="ADAL" clId="{3855CF0A-D884-4E38-8726-9571BA55970C}" dt="2019-09-15T12:40:47.205" v="14"/>
          <ac:spMkLst>
            <pc:docMk/>
            <pc:sldMk cId="1080443867" sldId="273"/>
            <ac:spMk id="43" creationId="{651D32A0-BAD1-445B-A9E9-09FCC4BE1544}"/>
          </ac:spMkLst>
        </pc:spChg>
        <pc:picChg chg="add mod">
          <ac:chgData name="Laura Dossett" userId="e0747465-e4b4-4f05-9499-5419c766eb5e" providerId="ADAL" clId="{3855CF0A-D884-4E38-8726-9571BA55970C}" dt="2019-09-15T12:41:34.032" v="24" actId="1076"/>
          <ac:picMkLst>
            <pc:docMk/>
            <pc:sldMk cId="1080443867" sldId="273"/>
            <ac:picMk id="6" creationId="{335811EA-1F04-4429-8855-A77287D32C19}"/>
          </ac:picMkLst>
        </pc:picChg>
        <pc:picChg chg="add">
          <ac:chgData name="Laura Dossett" userId="e0747465-e4b4-4f05-9499-5419c766eb5e" providerId="ADAL" clId="{3855CF0A-D884-4E38-8726-9571BA55970C}" dt="2019-09-15T12:40:47.205" v="14"/>
          <ac:picMkLst>
            <pc:docMk/>
            <pc:sldMk cId="1080443867" sldId="273"/>
            <ac:picMk id="7" creationId="{D108D27F-BE95-4ACF-AEDD-D7859E0F079F}"/>
          </ac:picMkLst>
        </pc:picChg>
        <pc:picChg chg="add">
          <ac:chgData name="Laura Dossett" userId="e0747465-e4b4-4f05-9499-5419c766eb5e" providerId="ADAL" clId="{3855CF0A-D884-4E38-8726-9571BA55970C}" dt="2019-09-15T12:40:47.205" v="14"/>
          <ac:picMkLst>
            <pc:docMk/>
            <pc:sldMk cId="1080443867" sldId="273"/>
            <ac:picMk id="8" creationId="{86D61203-C627-4EC2-A951-32CFC195595C}"/>
          </ac:picMkLst>
        </pc:picChg>
        <pc:picChg chg="del mod">
          <ac:chgData name="Laura Dossett" userId="e0747465-e4b4-4f05-9499-5419c766eb5e" providerId="ADAL" clId="{3855CF0A-D884-4E38-8726-9571BA55970C}" dt="2019-09-15T12:41:02.511" v="17" actId="478"/>
          <ac:picMkLst>
            <pc:docMk/>
            <pc:sldMk cId="1080443867" sldId="273"/>
            <ac:picMk id="9" creationId="{1C19603B-800D-9543-BB51-9685A1D8A3C2}"/>
          </ac:picMkLst>
        </pc:picChg>
        <pc:picChg chg="add">
          <ac:chgData name="Laura Dossett" userId="e0747465-e4b4-4f05-9499-5419c766eb5e" providerId="ADAL" clId="{3855CF0A-D884-4E38-8726-9571BA55970C}" dt="2019-09-15T12:40:47.205" v="14"/>
          <ac:picMkLst>
            <pc:docMk/>
            <pc:sldMk cId="1080443867" sldId="273"/>
            <ac:picMk id="10" creationId="{7EADC011-B1E1-4D27-9232-5E2B76D74ECF}"/>
          </ac:picMkLst>
        </pc:picChg>
        <pc:picChg chg="add">
          <ac:chgData name="Laura Dossett" userId="e0747465-e4b4-4f05-9499-5419c766eb5e" providerId="ADAL" clId="{3855CF0A-D884-4E38-8726-9571BA55970C}" dt="2019-09-15T12:40:47.205" v="14"/>
          <ac:picMkLst>
            <pc:docMk/>
            <pc:sldMk cId="1080443867" sldId="273"/>
            <ac:picMk id="11" creationId="{DBD0E6D0-9EB5-4926-9BD3-BB15B3D3043C}"/>
          </ac:picMkLst>
        </pc:picChg>
        <pc:picChg chg="add">
          <ac:chgData name="Laura Dossett" userId="e0747465-e4b4-4f05-9499-5419c766eb5e" providerId="ADAL" clId="{3855CF0A-D884-4E38-8726-9571BA55970C}" dt="2019-09-15T12:40:47.205" v="14"/>
          <ac:picMkLst>
            <pc:docMk/>
            <pc:sldMk cId="1080443867" sldId="273"/>
            <ac:picMk id="12" creationId="{0A1670E8-D7D1-46BB-9897-EAC26D2FCA56}"/>
          </ac:picMkLst>
        </pc:picChg>
        <pc:picChg chg="add">
          <ac:chgData name="Laura Dossett" userId="e0747465-e4b4-4f05-9499-5419c766eb5e" providerId="ADAL" clId="{3855CF0A-D884-4E38-8726-9571BA55970C}" dt="2019-09-15T12:40:47.205" v="14"/>
          <ac:picMkLst>
            <pc:docMk/>
            <pc:sldMk cId="1080443867" sldId="273"/>
            <ac:picMk id="13" creationId="{45D1A982-683B-4D1A-9689-CC8447E2D4CE}"/>
          </ac:picMkLst>
        </pc:picChg>
        <pc:picChg chg="add">
          <ac:chgData name="Laura Dossett" userId="e0747465-e4b4-4f05-9499-5419c766eb5e" providerId="ADAL" clId="{3855CF0A-D884-4E38-8726-9571BA55970C}" dt="2019-09-15T12:40:47.205" v="14"/>
          <ac:picMkLst>
            <pc:docMk/>
            <pc:sldMk cId="1080443867" sldId="273"/>
            <ac:picMk id="14" creationId="{9C8B5B2C-FAB6-410F-8AFC-FE2DC9EA3ADB}"/>
          </ac:picMkLst>
        </pc:picChg>
        <pc:picChg chg="add">
          <ac:chgData name="Laura Dossett" userId="e0747465-e4b4-4f05-9499-5419c766eb5e" providerId="ADAL" clId="{3855CF0A-D884-4E38-8726-9571BA55970C}" dt="2019-09-15T12:40:47.205" v="14"/>
          <ac:picMkLst>
            <pc:docMk/>
            <pc:sldMk cId="1080443867" sldId="273"/>
            <ac:picMk id="15" creationId="{959E2820-A17C-4E42-9FAF-4743FE4FE92F}"/>
          </ac:picMkLst>
        </pc:picChg>
        <pc:picChg chg="add">
          <ac:chgData name="Laura Dossett" userId="e0747465-e4b4-4f05-9499-5419c766eb5e" providerId="ADAL" clId="{3855CF0A-D884-4E38-8726-9571BA55970C}" dt="2019-09-15T12:40:47.205" v="14"/>
          <ac:picMkLst>
            <pc:docMk/>
            <pc:sldMk cId="1080443867" sldId="273"/>
            <ac:picMk id="16" creationId="{5ABFA60A-A587-4E1B-B3CC-B9579094D92E}"/>
          </ac:picMkLst>
        </pc:picChg>
        <pc:picChg chg="add">
          <ac:chgData name="Laura Dossett" userId="e0747465-e4b4-4f05-9499-5419c766eb5e" providerId="ADAL" clId="{3855CF0A-D884-4E38-8726-9571BA55970C}" dt="2019-09-15T12:40:47.205" v="14"/>
          <ac:picMkLst>
            <pc:docMk/>
            <pc:sldMk cId="1080443867" sldId="273"/>
            <ac:picMk id="17" creationId="{C698B960-8752-4F95-BD55-6CF628EEF076}"/>
          </ac:picMkLst>
        </pc:picChg>
        <pc:picChg chg="add">
          <ac:chgData name="Laura Dossett" userId="e0747465-e4b4-4f05-9499-5419c766eb5e" providerId="ADAL" clId="{3855CF0A-D884-4E38-8726-9571BA55970C}" dt="2019-09-15T12:40:47.205" v="14"/>
          <ac:picMkLst>
            <pc:docMk/>
            <pc:sldMk cId="1080443867" sldId="273"/>
            <ac:picMk id="18" creationId="{34CEF586-BE36-4A26-847B-F4B35152A229}"/>
          </ac:picMkLst>
        </pc:picChg>
        <pc:picChg chg="add">
          <ac:chgData name="Laura Dossett" userId="e0747465-e4b4-4f05-9499-5419c766eb5e" providerId="ADAL" clId="{3855CF0A-D884-4E38-8726-9571BA55970C}" dt="2019-09-15T12:40:47.205" v="14"/>
          <ac:picMkLst>
            <pc:docMk/>
            <pc:sldMk cId="1080443867" sldId="273"/>
            <ac:picMk id="19" creationId="{7DDA9325-634F-4332-89B7-4179AA29795B}"/>
          </ac:picMkLst>
        </pc:picChg>
        <pc:picChg chg="add">
          <ac:chgData name="Laura Dossett" userId="e0747465-e4b4-4f05-9499-5419c766eb5e" providerId="ADAL" clId="{3855CF0A-D884-4E38-8726-9571BA55970C}" dt="2019-09-15T12:40:47.205" v="14"/>
          <ac:picMkLst>
            <pc:docMk/>
            <pc:sldMk cId="1080443867" sldId="273"/>
            <ac:picMk id="20" creationId="{78F2BBC9-C3B0-4E2D-902C-19421BDFF36D}"/>
          </ac:picMkLst>
        </pc:picChg>
        <pc:picChg chg="add">
          <ac:chgData name="Laura Dossett" userId="e0747465-e4b4-4f05-9499-5419c766eb5e" providerId="ADAL" clId="{3855CF0A-D884-4E38-8726-9571BA55970C}" dt="2019-09-15T12:40:47.205" v="14"/>
          <ac:picMkLst>
            <pc:docMk/>
            <pc:sldMk cId="1080443867" sldId="273"/>
            <ac:picMk id="21" creationId="{86AA0CE8-A8C7-4846-A3E6-3FABEFFFA7EF}"/>
          </ac:picMkLst>
        </pc:picChg>
        <pc:picChg chg="add">
          <ac:chgData name="Laura Dossett" userId="e0747465-e4b4-4f05-9499-5419c766eb5e" providerId="ADAL" clId="{3855CF0A-D884-4E38-8726-9571BA55970C}" dt="2019-09-15T12:40:47.205" v="14"/>
          <ac:picMkLst>
            <pc:docMk/>
            <pc:sldMk cId="1080443867" sldId="273"/>
            <ac:picMk id="22" creationId="{C08F41AF-7D13-432C-B217-1E1BC8D93FB6}"/>
          </ac:picMkLst>
        </pc:picChg>
        <pc:picChg chg="add">
          <ac:chgData name="Laura Dossett" userId="e0747465-e4b4-4f05-9499-5419c766eb5e" providerId="ADAL" clId="{3855CF0A-D884-4E38-8726-9571BA55970C}" dt="2019-09-15T12:40:47.205" v="14"/>
          <ac:picMkLst>
            <pc:docMk/>
            <pc:sldMk cId="1080443867" sldId="273"/>
            <ac:picMk id="23" creationId="{82C83E57-537E-4869-8390-10F9371A9A7E}"/>
          </ac:picMkLst>
        </pc:picChg>
        <pc:picChg chg="add">
          <ac:chgData name="Laura Dossett" userId="e0747465-e4b4-4f05-9499-5419c766eb5e" providerId="ADAL" clId="{3855CF0A-D884-4E38-8726-9571BA55970C}" dt="2019-09-15T12:40:47.205" v="14"/>
          <ac:picMkLst>
            <pc:docMk/>
            <pc:sldMk cId="1080443867" sldId="273"/>
            <ac:picMk id="24" creationId="{ED91595A-DC16-4AE9-A146-F74503B67D74}"/>
          </ac:picMkLst>
        </pc:picChg>
        <pc:picChg chg="add">
          <ac:chgData name="Laura Dossett" userId="e0747465-e4b4-4f05-9499-5419c766eb5e" providerId="ADAL" clId="{3855CF0A-D884-4E38-8726-9571BA55970C}" dt="2019-09-15T12:40:47.205" v="14"/>
          <ac:picMkLst>
            <pc:docMk/>
            <pc:sldMk cId="1080443867" sldId="273"/>
            <ac:picMk id="25" creationId="{8F5C0609-3F76-4C3D-AC21-2E82632FBCC5}"/>
          </ac:picMkLst>
        </pc:picChg>
        <pc:picChg chg="add ord">
          <ac:chgData name="Laura Dossett" userId="e0747465-e4b4-4f05-9499-5419c766eb5e" providerId="ADAL" clId="{3855CF0A-D884-4E38-8726-9571BA55970C}" dt="2019-09-15T12:41:27.025" v="23" actId="167"/>
          <ac:picMkLst>
            <pc:docMk/>
            <pc:sldMk cId="1080443867" sldId="273"/>
            <ac:picMk id="44" creationId="{1BA930BC-A093-441E-A9E1-ABDE25C30022}"/>
          </ac:picMkLst>
        </pc:picChg>
      </pc:sldChg>
      <pc:sldChg chg="addSp delSp modSp add">
        <pc:chgData name="Laura Dossett" userId="e0747465-e4b4-4f05-9499-5419c766eb5e" providerId="ADAL" clId="{3855CF0A-D884-4E38-8726-9571BA55970C}" dt="2019-09-15T13:20:04.083" v="442" actId="20577"/>
        <pc:sldMkLst>
          <pc:docMk/>
          <pc:sldMk cId="1059514750" sldId="274"/>
        </pc:sldMkLst>
        <pc:spChg chg="del">
          <ac:chgData name="Laura Dossett" userId="e0747465-e4b4-4f05-9499-5419c766eb5e" providerId="ADAL" clId="{3855CF0A-D884-4E38-8726-9571BA55970C}" dt="2019-09-15T12:42:56.444" v="88" actId="478"/>
          <ac:spMkLst>
            <pc:docMk/>
            <pc:sldMk cId="1059514750" sldId="274"/>
            <ac:spMk id="4" creationId="{9512F9ED-0A22-D14A-833F-1B0E82E68938}"/>
          </ac:spMkLst>
        </pc:spChg>
        <pc:spChg chg="add mod">
          <ac:chgData name="Laura Dossett" userId="e0747465-e4b4-4f05-9499-5419c766eb5e" providerId="ADAL" clId="{3855CF0A-D884-4E38-8726-9571BA55970C}" dt="2019-09-15T13:13:48.921" v="418" actId="20577"/>
          <ac:spMkLst>
            <pc:docMk/>
            <pc:sldMk cId="1059514750" sldId="274"/>
            <ac:spMk id="5" creationId="{CD415114-1AAC-49CC-8229-C20F1B01960A}"/>
          </ac:spMkLst>
        </pc:spChg>
        <pc:spChg chg="add mod">
          <ac:chgData name="Laura Dossett" userId="e0747465-e4b4-4f05-9499-5419c766eb5e" providerId="ADAL" clId="{3855CF0A-D884-4E38-8726-9571BA55970C}" dt="2019-09-15T13:20:04.083" v="442" actId="20577"/>
          <ac:spMkLst>
            <pc:docMk/>
            <pc:sldMk cId="1059514750" sldId="274"/>
            <ac:spMk id="6" creationId="{53BD8CBF-B54B-4589-B9C3-B4B2D9BF05A7}"/>
          </ac:spMkLst>
        </pc:spChg>
        <pc:picChg chg="mod">
          <ac:chgData name="Laura Dossett" userId="e0747465-e4b4-4f05-9499-5419c766eb5e" providerId="ADAL" clId="{3855CF0A-D884-4E38-8726-9571BA55970C}" dt="2019-09-15T12:43:15.532" v="95" actId="1076"/>
          <ac:picMkLst>
            <pc:docMk/>
            <pc:sldMk cId="1059514750" sldId="274"/>
            <ac:picMk id="9" creationId="{1C19603B-800D-9543-BB51-9685A1D8A3C2}"/>
          </ac:picMkLst>
        </pc:picChg>
      </pc:sldChg>
      <pc:sldChg chg="addSp delSp modSp add">
        <pc:chgData name="Laura Dossett" userId="e0747465-e4b4-4f05-9499-5419c766eb5e" providerId="ADAL" clId="{3855CF0A-D884-4E38-8726-9571BA55970C}" dt="2019-09-15T12:45:04.588" v="109"/>
        <pc:sldMkLst>
          <pc:docMk/>
          <pc:sldMk cId="2008857355" sldId="275"/>
        </pc:sldMkLst>
        <pc:spChg chg="add del mod">
          <ac:chgData name="Laura Dossett" userId="e0747465-e4b4-4f05-9499-5419c766eb5e" providerId="ADAL" clId="{3855CF0A-D884-4E38-8726-9571BA55970C}" dt="2019-09-15T12:44:39.364" v="106" actId="478"/>
          <ac:spMkLst>
            <pc:docMk/>
            <pc:sldMk cId="2008857355" sldId="275"/>
            <ac:spMk id="3" creationId="{F1EFA1FA-5381-4CC5-A69C-0912E4EC4E6E}"/>
          </ac:spMkLst>
        </pc:spChg>
        <pc:spChg chg="del">
          <ac:chgData name="Laura Dossett" userId="e0747465-e4b4-4f05-9499-5419c766eb5e" providerId="ADAL" clId="{3855CF0A-D884-4E38-8726-9571BA55970C}" dt="2019-09-15T12:44:25.056" v="103" actId="478"/>
          <ac:spMkLst>
            <pc:docMk/>
            <pc:sldMk cId="2008857355" sldId="275"/>
            <ac:spMk id="5" creationId="{CD415114-1AAC-49CC-8229-C20F1B01960A}"/>
          </ac:spMkLst>
        </pc:spChg>
        <pc:spChg chg="del mod">
          <ac:chgData name="Laura Dossett" userId="e0747465-e4b4-4f05-9499-5419c766eb5e" providerId="ADAL" clId="{3855CF0A-D884-4E38-8726-9571BA55970C}" dt="2019-09-15T12:44:22.506" v="102" actId="478"/>
          <ac:spMkLst>
            <pc:docMk/>
            <pc:sldMk cId="2008857355" sldId="275"/>
            <ac:spMk id="6" creationId="{53BD8CBF-B54B-4589-B9C3-B4B2D9BF05A7}"/>
          </ac:spMkLst>
        </pc:spChg>
        <pc:spChg chg="add mod">
          <ac:chgData name="Laura Dossett" userId="e0747465-e4b4-4f05-9499-5419c766eb5e" providerId="ADAL" clId="{3855CF0A-D884-4E38-8726-9571BA55970C}" dt="2019-09-15T12:44:49.904" v="108" actId="14100"/>
          <ac:spMkLst>
            <pc:docMk/>
            <pc:sldMk cId="2008857355" sldId="275"/>
            <ac:spMk id="7" creationId="{DCD2C235-1562-4D02-B915-7849CD831A1C}"/>
          </ac:spMkLst>
        </pc:spChg>
        <pc:graphicFrameChg chg="add mod">
          <ac:chgData name="Laura Dossett" userId="e0747465-e4b4-4f05-9499-5419c766eb5e" providerId="ADAL" clId="{3855CF0A-D884-4E38-8726-9571BA55970C}" dt="2019-09-15T12:44:36.114" v="105" actId="27636"/>
          <ac:graphicFrameMkLst>
            <pc:docMk/>
            <pc:sldMk cId="2008857355" sldId="275"/>
            <ac:graphicFrameMk id="8" creationId="{F9835D73-2EBB-4FD2-8208-CFCD47712B01}"/>
          </ac:graphicFrameMkLst>
        </pc:graphicFrameChg>
        <pc:graphicFrameChg chg="add">
          <ac:chgData name="Laura Dossett" userId="e0747465-e4b4-4f05-9499-5419c766eb5e" providerId="ADAL" clId="{3855CF0A-D884-4E38-8726-9571BA55970C}" dt="2019-09-15T12:45:04.588" v="109"/>
          <ac:graphicFrameMkLst>
            <pc:docMk/>
            <pc:sldMk cId="2008857355" sldId="275"/>
            <ac:graphicFrameMk id="11" creationId="{461274F4-C180-44ED-B7DB-BC8C8E46B706}"/>
          </ac:graphicFrameMkLst>
        </pc:graphicFrameChg>
        <pc:picChg chg="add mod">
          <ac:chgData name="Laura Dossett" userId="e0747465-e4b4-4f05-9499-5419c766eb5e" providerId="ADAL" clId="{3855CF0A-D884-4E38-8726-9571BA55970C}" dt="2019-09-15T12:44:47.194" v="107" actId="1076"/>
          <ac:picMkLst>
            <pc:docMk/>
            <pc:sldMk cId="2008857355" sldId="275"/>
            <ac:picMk id="10" creationId="{B8E6F580-64B1-4E18-B51D-116177A5B22B}"/>
          </ac:picMkLst>
        </pc:picChg>
      </pc:sldChg>
      <pc:sldChg chg="addSp delSp modSp delAnim modAnim">
        <pc:chgData name="Laura Dossett" userId="e0747465-e4b4-4f05-9499-5419c766eb5e" providerId="ADAL" clId="{3855CF0A-D884-4E38-8726-9571BA55970C}" dt="2019-09-15T12:56:07.685" v="294" actId="12"/>
        <pc:sldMkLst>
          <pc:docMk/>
          <pc:sldMk cId="253519225" sldId="276"/>
        </pc:sldMkLst>
        <pc:spChg chg="del">
          <ac:chgData name="Laura Dossett" userId="e0747465-e4b4-4f05-9499-5419c766eb5e" providerId="ADAL" clId="{3855CF0A-D884-4E38-8726-9571BA55970C}" dt="2019-09-15T12:46:31.742" v="122" actId="478"/>
          <ac:spMkLst>
            <pc:docMk/>
            <pc:sldMk cId="253519225" sldId="276"/>
            <ac:spMk id="7" creationId="{DCD2C235-1562-4D02-B915-7849CD831A1C}"/>
          </ac:spMkLst>
        </pc:spChg>
        <pc:spChg chg="add mod">
          <ac:chgData name="Laura Dossett" userId="e0747465-e4b4-4f05-9499-5419c766eb5e" providerId="ADAL" clId="{3855CF0A-D884-4E38-8726-9571BA55970C}" dt="2019-09-15T12:48:38.679" v="147" actId="255"/>
          <ac:spMkLst>
            <pc:docMk/>
            <pc:sldMk cId="253519225" sldId="276"/>
            <ac:spMk id="12" creationId="{311F71EB-796C-476E-857A-B269B1A54A06}"/>
          </ac:spMkLst>
        </pc:spChg>
        <pc:spChg chg="add mod">
          <ac:chgData name="Laura Dossett" userId="e0747465-e4b4-4f05-9499-5419c766eb5e" providerId="ADAL" clId="{3855CF0A-D884-4E38-8726-9571BA55970C}" dt="2019-09-15T12:56:07.685" v="294" actId="12"/>
          <ac:spMkLst>
            <pc:docMk/>
            <pc:sldMk cId="253519225" sldId="276"/>
            <ac:spMk id="13" creationId="{05108473-E3A1-4132-ADFF-B222C5C9C486}"/>
          </ac:spMkLst>
        </pc:spChg>
        <pc:spChg chg="add del mod">
          <ac:chgData name="Laura Dossett" userId="e0747465-e4b4-4f05-9499-5419c766eb5e" providerId="ADAL" clId="{3855CF0A-D884-4E38-8726-9571BA55970C}" dt="2019-09-15T12:47:03.123" v="132" actId="478"/>
          <ac:spMkLst>
            <pc:docMk/>
            <pc:sldMk cId="253519225" sldId="276"/>
            <ac:spMk id="14" creationId="{FDB2B3C6-1D33-42CF-9BF9-66BAAD0B0AC7}"/>
          </ac:spMkLst>
        </pc:spChg>
        <pc:graphicFrameChg chg="del modGraphic">
          <ac:chgData name="Laura Dossett" userId="e0747465-e4b4-4f05-9499-5419c766eb5e" providerId="ADAL" clId="{3855CF0A-D884-4E38-8726-9571BA55970C}" dt="2019-09-15T12:46:26.811" v="120" actId="478"/>
          <ac:graphicFrameMkLst>
            <pc:docMk/>
            <pc:sldMk cId="253519225" sldId="276"/>
            <ac:graphicFrameMk id="8" creationId="{F9835D73-2EBB-4FD2-8208-CFCD47712B01}"/>
          </ac:graphicFrameMkLst>
        </pc:graphicFrameChg>
        <pc:graphicFrameChg chg="del">
          <ac:chgData name="Laura Dossett" userId="e0747465-e4b4-4f05-9499-5419c766eb5e" providerId="ADAL" clId="{3855CF0A-D884-4E38-8726-9571BA55970C}" dt="2019-09-15T12:46:29.905" v="121" actId="478"/>
          <ac:graphicFrameMkLst>
            <pc:docMk/>
            <pc:sldMk cId="253519225" sldId="276"/>
            <ac:graphicFrameMk id="11" creationId="{461274F4-C180-44ED-B7DB-BC8C8E46B706}"/>
          </ac:graphicFrameMkLst>
        </pc:graphicFrameChg>
        <pc:picChg chg="del">
          <ac:chgData name="Laura Dossett" userId="e0747465-e4b4-4f05-9499-5419c766eb5e" providerId="ADAL" clId="{3855CF0A-D884-4E38-8726-9571BA55970C}" dt="2019-09-15T12:46:33.593" v="123" actId="478"/>
          <ac:picMkLst>
            <pc:docMk/>
            <pc:sldMk cId="253519225" sldId="276"/>
            <ac:picMk id="10" creationId="{B8E6F580-64B1-4E18-B51D-116177A5B22B}"/>
          </ac:picMkLst>
        </pc:picChg>
      </pc:sldChg>
      <pc:sldChg chg="addSp delSp modSp add delAnim modAnim">
        <pc:chgData name="Laura Dossett" userId="e0747465-e4b4-4f05-9499-5419c766eb5e" providerId="ADAL" clId="{3855CF0A-D884-4E38-8726-9571BA55970C}" dt="2019-09-15T12:49:49.847" v="160" actId="20577"/>
        <pc:sldMkLst>
          <pc:docMk/>
          <pc:sldMk cId="1506398360" sldId="277"/>
        </pc:sldMkLst>
        <pc:spChg chg="add del mod">
          <ac:chgData name="Laura Dossett" userId="e0747465-e4b4-4f05-9499-5419c766eb5e" providerId="ADAL" clId="{3855CF0A-D884-4E38-8726-9571BA55970C}" dt="2019-09-15T12:49:04.935" v="153" actId="478"/>
          <ac:spMkLst>
            <pc:docMk/>
            <pc:sldMk cId="1506398360" sldId="277"/>
            <ac:spMk id="3" creationId="{1FE8B2C0-4A7E-4273-B532-24AD615D7347}"/>
          </ac:spMkLst>
        </pc:spChg>
        <pc:spChg chg="add mod">
          <ac:chgData name="Laura Dossett" userId="e0747465-e4b4-4f05-9499-5419c766eb5e" providerId="ADAL" clId="{3855CF0A-D884-4E38-8726-9571BA55970C}" dt="2019-09-15T12:49:33.439" v="158" actId="255"/>
          <ac:spMkLst>
            <pc:docMk/>
            <pc:sldMk cId="1506398360" sldId="277"/>
            <ac:spMk id="7" creationId="{06F83097-0E30-4C00-A70A-4EC4E313045B}"/>
          </ac:spMkLst>
        </pc:spChg>
        <pc:spChg chg="add mod">
          <ac:chgData name="Laura Dossett" userId="e0747465-e4b4-4f05-9499-5419c766eb5e" providerId="ADAL" clId="{3855CF0A-D884-4E38-8726-9571BA55970C}" dt="2019-09-15T12:49:49.847" v="160" actId="20577"/>
          <ac:spMkLst>
            <pc:docMk/>
            <pc:sldMk cId="1506398360" sldId="277"/>
            <ac:spMk id="8" creationId="{D10DFE90-DB1A-462F-BD72-FA87F34D2913}"/>
          </ac:spMkLst>
        </pc:spChg>
        <pc:spChg chg="del">
          <ac:chgData name="Laura Dossett" userId="e0747465-e4b4-4f05-9499-5419c766eb5e" providerId="ADAL" clId="{3855CF0A-D884-4E38-8726-9571BA55970C}" dt="2019-09-15T12:48:51.862" v="150" actId="478"/>
          <ac:spMkLst>
            <pc:docMk/>
            <pc:sldMk cId="1506398360" sldId="277"/>
            <ac:spMk id="12" creationId="{311F71EB-796C-476E-857A-B269B1A54A06}"/>
          </ac:spMkLst>
        </pc:spChg>
        <pc:spChg chg="del mod">
          <ac:chgData name="Laura Dossett" userId="e0747465-e4b4-4f05-9499-5419c766eb5e" providerId="ADAL" clId="{3855CF0A-D884-4E38-8726-9571BA55970C}" dt="2019-09-15T12:48:49.971" v="149" actId="478"/>
          <ac:spMkLst>
            <pc:docMk/>
            <pc:sldMk cId="1506398360" sldId="277"/>
            <ac:spMk id="13" creationId="{05108473-E3A1-4132-ADFF-B222C5C9C486}"/>
          </ac:spMkLst>
        </pc:spChg>
      </pc:sldChg>
      <pc:sldChg chg="modSp add modAnim">
        <pc:chgData name="Laura Dossett" userId="e0747465-e4b4-4f05-9499-5419c766eb5e" providerId="ADAL" clId="{3855CF0A-D884-4E38-8726-9571BA55970C}" dt="2019-09-15T12:56:00.194" v="293" actId="12"/>
        <pc:sldMkLst>
          <pc:docMk/>
          <pc:sldMk cId="3448952968" sldId="278"/>
        </pc:sldMkLst>
        <pc:spChg chg="mod">
          <ac:chgData name="Laura Dossett" userId="e0747465-e4b4-4f05-9499-5419c766eb5e" providerId="ADAL" clId="{3855CF0A-D884-4E38-8726-9571BA55970C}" dt="2019-09-15T12:56:00.194" v="293" actId="12"/>
          <ac:spMkLst>
            <pc:docMk/>
            <pc:sldMk cId="3448952968" sldId="278"/>
            <ac:spMk id="13" creationId="{05108473-E3A1-4132-ADFF-B222C5C9C486}"/>
          </ac:spMkLst>
        </pc:spChg>
      </pc:sldChg>
      <pc:sldChg chg="addSp modSp add del modAnim">
        <pc:chgData name="Laura Dossett" userId="e0747465-e4b4-4f05-9499-5419c766eb5e" providerId="ADAL" clId="{3855CF0A-D884-4E38-8726-9571BA55970C}" dt="2019-09-15T13:01:44.662" v="346" actId="1076"/>
        <pc:sldMkLst>
          <pc:docMk/>
          <pc:sldMk cId="2969402914" sldId="279"/>
        </pc:sldMkLst>
        <pc:spChg chg="add mod">
          <ac:chgData name="Laura Dossett" userId="e0747465-e4b4-4f05-9499-5419c766eb5e" providerId="ADAL" clId="{3855CF0A-D884-4E38-8726-9571BA55970C}" dt="2019-09-15T13:00:12.739" v="325" actId="14100"/>
          <ac:spMkLst>
            <pc:docMk/>
            <pc:sldMk cId="2969402914" sldId="279"/>
            <ac:spMk id="5" creationId="{05F289CD-F70B-4718-9EA9-FBBE412AC080}"/>
          </ac:spMkLst>
        </pc:spChg>
        <pc:spChg chg="add mod">
          <ac:chgData name="Laura Dossett" userId="e0747465-e4b4-4f05-9499-5419c766eb5e" providerId="ADAL" clId="{3855CF0A-D884-4E38-8726-9571BA55970C}" dt="2019-09-15T13:00:33.393" v="331" actId="14100"/>
          <ac:spMkLst>
            <pc:docMk/>
            <pc:sldMk cId="2969402914" sldId="279"/>
            <ac:spMk id="6" creationId="{01D6C406-0179-4AE9-8151-982F1EE883A8}"/>
          </ac:spMkLst>
        </pc:spChg>
        <pc:spChg chg="add mod">
          <ac:chgData name="Laura Dossett" userId="e0747465-e4b4-4f05-9499-5419c766eb5e" providerId="ADAL" clId="{3855CF0A-D884-4E38-8726-9571BA55970C}" dt="2019-09-15T13:00:21.507" v="328" actId="14100"/>
          <ac:spMkLst>
            <pc:docMk/>
            <pc:sldMk cId="2969402914" sldId="279"/>
            <ac:spMk id="7" creationId="{9706EBF7-83B3-4F2C-AF65-A354A18ED178}"/>
          </ac:spMkLst>
        </pc:spChg>
        <pc:spChg chg="add mod">
          <ac:chgData name="Laura Dossett" userId="e0747465-e4b4-4f05-9499-5419c766eb5e" providerId="ADAL" clId="{3855CF0A-D884-4E38-8726-9571BA55970C}" dt="2019-09-15T13:00:51.813" v="337" actId="14100"/>
          <ac:spMkLst>
            <pc:docMk/>
            <pc:sldMk cId="2969402914" sldId="279"/>
            <ac:spMk id="8" creationId="{09BB1929-7B6A-4B40-9C6C-B935D9E1A37B}"/>
          </ac:spMkLst>
        </pc:spChg>
        <pc:spChg chg="add mod">
          <ac:chgData name="Laura Dossett" userId="e0747465-e4b4-4f05-9499-5419c766eb5e" providerId="ADAL" clId="{3855CF0A-D884-4E38-8726-9571BA55970C}" dt="2019-09-15T13:01:15.469" v="341" actId="14100"/>
          <ac:spMkLst>
            <pc:docMk/>
            <pc:sldMk cId="2969402914" sldId="279"/>
            <ac:spMk id="10" creationId="{BE59B427-1F02-4877-BE35-EFA48FFEED2D}"/>
          </ac:spMkLst>
        </pc:spChg>
        <pc:spChg chg="add mod">
          <ac:chgData name="Laura Dossett" userId="e0747465-e4b4-4f05-9499-5419c766eb5e" providerId="ADAL" clId="{3855CF0A-D884-4E38-8726-9571BA55970C}" dt="2019-09-15T13:00:24.583" v="329" actId="14100"/>
          <ac:spMkLst>
            <pc:docMk/>
            <pc:sldMk cId="2969402914" sldId="279"/>
            <ac:spMk id="11" creationId="{90F0B074-85B0-4F71-BA7F-FA3CCF5E5E76}"/>
          </ac:spMkLst>
        </pc:spChg>
        <pc:spChg chg="mod">
          <ac:chgData name="Laura Dossett" userId="e0747465-e4b4-4f05-9499-5419c766eb5e" providerId="ADAL" clId="{3855CF0A-D884-4E38-8726-9571BA55970C}" dt="2019-09-15T12:57:19.725" v="309" actId="6549"/>
          <ac:spMkLst>
            <pc:docMk/>
            <pc:sldMk cId="2969402914" sldId="279"/>
            <ac:spMk id="13" creationId="{05108473-E3A1-4132-ADFF-B222C5C9C486}"/>
          </ac:spMkLst>
        </pc:spChg>
        <pc:spChg chg="add mod">
          <ac:chgData name="Laura Dossett" userId="e0747465-e4b4-4f05-9499-5419c766eb5e" providerId="ADAL" clId="{3855CF0A-D884-4E38-8726-9571BA55970C}" dt="2019-09-15T13:00:37.148" v="332" actId="1076"/>
          <ac:spMkLst>
            <pc:docMk/>
            <pc:sldMk cId="2969402914" sldId="279"/>
            <ac:spMk id="14" creationId="{CC91EC55-BFAE-4415-B6A7-BB6BEFC81BF6}"/>
          </ac:spMkLst>
        </pc:spChg>
        <pc:spChg chg="add mod">
          <ac:chgData name="Laura Dossett" userId="e0747465-e4b4-4f05-9499-5419c766eb5e" providerId="ADAL" clId="{3855CF0A-D884-4E38-8726-9571BA55970C}" dt="2019-09-15T13:00:12.739" v="325" actId="14100"/>
          <ac:spMkLst>
            <pc:docMk/>
            <pc:sldMk cId="2969402914" sldId="279"/>
            <ac:spMk id="15" creationId="{6541BAB2-5207-4A35-B9B1-796C010D31C6}"/>
          </ac:spMkLst>
        </pc:spChg>
        <pc:spChg chg="add mod">
          <ac:chgData name="Laura Dossett" userId="e0747465-e4b4-4f05-9499-5419c766eb5e" providerId="ADAL" clId="{3855CF0A-D884-4E38-8726-9571BA55970C}" dt="2019-09-15T13:00:58.353" v="339" actId="14100"/>
          <ac:spMkLst>
            <pc:docMk/>
            <pc:sldMk cId="2969402914" sldId="279"/>
            <ac:spMk id="16" creationId="{27BC0EAE-1ABD-4020-97BB-22FBDACB12D3}"/>
          </ac:spMkLst>
        </pc:spChg>
        <pc:spChg chg="add mod">
          <ac:chgData name="Laura Dossett" userId="e0747465-e4b4-4f05-9499-5419c766eb5e" providerId="ADAL" clId="{3855CF0A-D884-4E38-8726-9571BA55970C}" dt="2019-09-15T13:00:45.730" v="335" actId="14100"/>
          <ac:spMkLst>
            <pc:docMk/>
            <pc:sldMk cId="2969402914" sldId="279"/>
            <ac:spMk id="17" creationId="{F0648A04-96F2-446D-87CB-137E119F935B}"/>
          </ac:spMkLst>
        </pc:spChg>
        <pc:spChg chg="add">
          <ac:chgData name="Laura Dossett" userId="e0747465-e4b4-4f05-9499-5419c766eb5e" providerId="ADAL" clId="{3855CF0A-D884-4E38-8726-9571BA55970C}" dt="2019-09-15T12:59:03.855" v="311"/>
          <ac:spMkLst>
            <pc:docMk/>
            <pc:sldMk cId="2969402914" sldId="279"/>
            <ac:spMk id="18" creationId="{A5072E8E-13A9-4E88-91F3-F955BA798B4B}"/>
          </ac:spMkLst>
        </pc:spChg>
        <pc:spChg chg="add mod">
          <ac:chgData name="Laura Dossett" userId="e0747465-e4b4-4f05-9499-5419c766eb5e" providerId="ADAL" clId="{3855CF0A-D884-4E38-8726-9571BA55970C}" dt="2019-09-15T13:01:21.736" v="342" actId="1076"/>
          <ac:spMkLst>
            <pc:docMk/>
            <pc:sldMk cId="2969402914" sldId="279"/>
            <ac:spMk id="19" creationId="{D506AF16-ADB0-48C3-920F-DF9677A40CFE}"/>
          </ac:spMkLst>
        </pc:spChg>
        <pc:spChg chg="add mod">
          <ac:chgData name="Laura Dossett" userId="e0747465-e4b4-4f05-9499-5419c766eb5e" providerId="ADAL" clId="{3855CF0A-D884-4E38-8726-9571BA55970C}" dt="2019-09-15T13:01:44.662" v="346" actId="1076"/>
          <ac:spMkLst>
            <pc:docMk/>
            <pc:sldMk cId="2969402914" sldId="279"/>
            <ac:spMk id="20" creationId="{1FACAEDB-24B2-4935-8BBF-A74D256C34BB}"/>
          </ac:spMkLst>
        </pc:spChg>
        <pc:spChg chg="add mod">
          <ac:chgData name="Laura Dossett" userId="e0747465-e4b4-4f05-9499-5419c766eb5e" providerId="ADAL" clId="{3855CF0A-D884-4E38-8726-9571BA55970C}" dt="2019-09-15T13:01:28.681" v="344" actId="1076"/>
          <ac:spMkLst>
            <pc:docMk/>
            <pc:sldMk cId="2969402914" sldId="279"/>
            <ac:spMk id="21" creationId="{C0FC1DFF-8EA8-4D23-95D1-DF1437252A24}"/>
          </ac:spMkLst>
        </pc:spChg>
        <pc:spChg chg="add mod">
          <ac:chgData name="Laura Dossett" userId="e0747465-e4b4-4f05-9499-5419c766eb5e" providerId="ADAL" clId="{3855CF0A-D884-4E38-8726-9571BA55970C}" dt="2019-09-15T12:59:26.943" v="317" actId="14100"/>
          <ac:spMkLst>
            <pc:docMk/>
            <pc:sldMk cId="2969402914" sldId="279"/>
            <ac:spMk id="22" creationId="{F1031945-05DA-439C-981F-4C36A3DD8331}"/>
          </ac:spMkLst>
        </pc:spChg>
        <pc:spChg chg="add mod">
          <ac:chgData name="Laura Dossett" userId="e0747465-e4b4-4f05-9499-5419c766eb5e" providerId="ADAL" clId="{3855CF0A-D884-4E38-8726-9571BA55970C}" dt="2019-09-15T13:01:35.118" v="345" actId="1076"/>
          <ac:spMkLst>
            <pc:docMk/>
            <pc:sldMk cId="2969402914" sldId="279"/>
            <ac:spMk id="23" creationId="{BD5F90A9-5046-45C8-9C14-46E53CD81365}"/>
          </ac:spMkLst>
        </pc:spChg>
      </pc:sldChg>
      <pc:sldChg chg="addSp delSp modSp add delAnim">
        <pc:chgData name="Laura Dossett" userId="e0747465-e4b4-4f05-9499-5419c766eb5e" providerId="ADAL" clId="{3855CF0A-D884-4E38-8726-9571BA55970C}" dt="2019-09-15T13:04:34.376" v="366" actId="1076"/>
        <pc:sldMkLst>
          <pc:docMk/>
          <pc:sldMk cId="1947051666" sldId="280"/>
        </pc:sldMkLst>
        <pc:spChg chg="add del mod">
          <ac:chgData name="Laura Dossett" userId="e0747465-e4b4-4f05-9499-5419c766eb5e" providerId="ADAL" clId="{3855CF0A-D884-4E38-8726-9571BA55970C}" dt="2019-09-15T13:02:25.113" v="355" actId="478"/>
          <ac:spMkLst>
            <pc:docMk/>
            <pc:sldMk cId="1947051666" sldId="280"/>
            <ac:spMk id="3" creationId="{2187B81F-E680-4AAF-A132-D30F5996C412}"/>
          </ac:spMkLst>
        </pc:spChg>
        <pc:spChg chg="del">
          <ac:chgData name="Laura Dossett" userId="e0747465-e4b4-4f05-9499-5419c766eb5e" providerId="ADAL" clId="{3855CF0A-D884-4E38-8726-9571BA55970C}" dt="2019-09-15T13:02:13.715" v="351" actId="478"/>
          <ac:spMkLst>
            <pc:docMk/>
            <pc:sldMk cId="1947051666" sldId="280"/>
            <ac:spMk id="5" creationId="{05F289CD-F70B-4718-9EA9-FBBE412AC080}"/>
          </ac:spMkLst>
        </pc:spChg>
        <pc:spChg chg="del">
          <ac:chgData name="Laura Dossett" userId="e0747465-e4b4-4f05-9499-5419c766eb5e" providerId="ADAL" clId="{3855CF0A-D884-4E38-8726-9571BA55970C}" dt="2019-09-15T13:02:18.961" v="352" actId="478"/>
          <ac:spMkLst>
            <pc:docMk/>
            <pc:sldMk cId="1947051666" sldId="280"/>
            <ac:spMk id="6" creationId="{01D6C406-0179-4AE9-8151-982F1EE883A8}"/>
          </ac:spMkLst>
        </pc:spChg>
        <pc:spChg chg="del">
          <ac:chgData name="Laura Dossett" userId="e0747465-e4b4-4f05-9499-5419c766eb5e" providerId="ADAL" clId="{3855CF0A-D884-4E38-8726-9571BA55970C}" dt="2019-09-15T13:02:18.961" v="352" actId="478"/>
          <ac:spMkLst>
            <pc:docMk/>
            <pc:sldMk cId="1947051666" sldId="280"/>
            <ac:spMk id="7" creationId="{9706EBF7-83B3-4F2C-AF65-A354A18ED178}"/>
          </ac:spMkLst>
        </pc:spChg>
        <pc:spChg chg="del">
          <ac:chgData name="Laura Dossett" userId="e0747465-e4b4-4f05-9499-5419c766eb5e" providerId="ADAL" clId="{3855CF0A-D884-4E38-8726-9571BA55970C}" dt="2019-09-15T13:02:18.961" v="352" actId="478"/>
          <ac:spMkLst>
            <pc:docMk/>
            <pc:sldMk cId="1947051666" sldId="280"/>
            <ac:spMk id="8" creationId="{09BB1929-7B6A-4B40-9C6C-B935D9E1A37B}"/>
          </ac:spMkLst>
        </pc:spChg>
        <pc:spChg chg="del">
          <ac:chgData name="Laura Dossett" userId="e0747465-e4b4-4f05-9499-5419c766eb5e" providerId="ADAL" clId="{3855CF0A-D884-4E38-8726-9571BA55970C}" dt="2019-09-15T13:02:18.961" v="352" actId="478"/>
          <ac:spMkLst>
            <pc:docMk/>
            <pc:sldMk cId="1947051666" sldId="280"/>
            <ac:spMk id="10" creationId="{BE59B427-1F02-4877-BE35-EFA48FFEED2D}"/>
          </ac:spMkLst>
        </pc:spChg>
        <pc:spChg chg="del">
          <ac:chgData name="Laura Dossett" userId="e0747465-e4b4-4f05-9499-5419c766eb5e" providerId="ADAL" clId="{3855CF0A-D884-4E38-8726-9571BA55970C}" dt="2019-09-15T13:02:18.961" v="352" actId="478"/>
          <ac:spMkLst>
            <pc:docMk/>
            <pc:sldMk cId="1947051666" sldId="280"/>
            <ac:spMk id="11" creationId="{90F0B074-85B0-4F71-BA7F-FA3CCF5E5E76}"/>
          </ac:spMkLst>
        </pc:spChg>
        <pc:spChg chg="del">
          <ac:chgData name="Laura Dossett" userId="e0747465-e4b4-4f05-9499-5419c766eb5e" providerId="ADAL" clId="{3855CF0A-D884-4E38-8726-9571BA55970C}" dt="2019-09-15T13:02:18.961" v="352" actId="478"/>
          <ac:spMkLst>
            <pc:docMk/>
            <pc:sldMk cId="1947051666" sldId="280"/>
            <ac:spMk id="12" creationId="{311F71EB-796C-476E-857A-B269B1A54A06}"/>
          </ac:spMkLst>
        </pc:spChg>
        <pc:spChg chg="del">
          <ac:chgData name="Laura Dossett" userId="e0747465-e4b4-4f05-9499-5419c766eb5e" providerId="ADAL" clId="{3855CF0A-D884-4E38-8726-9571BA55970C}" dt="2019-09-15T13:02:23.350" v="354" actId="478"/>
          <ac:spMkLst>
            <pc:docMk/>
            <pc:sldMk cId="1947051666" sldId="280"/>
            <ac:spMk id="13" creationId="{05108473-E3A1-4132-ADFF-B222C5C9C486}"/>
          </ac:spMkLst>
        </pc:spChg>
        <pc:spChg chg="del">
          <ac:chgData name="Laura Dossett" userId="e0747465-e4b4-4f05-9499-5419c766eb5e" providerId="ADAL" clId="{3855CF0A-D884-4E38-8726-9571BA55970C}" dt="2019-09-15T13:02:18.961" v="352" actId="478"/>
          <ac:spMkLst>
            <pc:docMk/>
            <pc:sldMk cId="1947051666" sldId="280"/>
            <ac:spMk id="14" creationId="{CC91EC55-BFAE-4415-B6A7-BB6BEFC81BF6}"/>
          </ac:spMkLst>
        </pc:spChg>
        <pc:spChg chg="del">
          <ac:chgData name="Laura Dossett" userId="e0747465-e4b4-4f05-9499-5419c766eb5e" providerId="ADAL" clId="{3855CF0A-D884-4E38-8726-9571BA55970C}" dt="2019-09-15T13:02:18.961" v="352" actId="478"/>
          <ac:spMkLst>
            <pc:docMk/>
            <pc:sldMk cId="1947051666" sldId="280"/>
            <ac:spMk id="15" creationId="{6541BAB2-5207-4A35-B9B1-796C010D31C6}"/>
          </ac:spMkLst>
        </pc:spChg>
        <pc:spChg chg="del">
          <ac:chgData name="Laura Dossett" userId="e0747465-e4b4-4f05-9499-5419c766eb5e" providerId="ADAL" clId="{3855CF0A-D884-4E38-8726-9571BA55970C}" dt="2019-09-15T13:02:18.961" v="352" actId="478"/>
          <ac:spMkLst>
            <pc:docMk/>
            <pc:sldMk cId="1947051666" sldId="280"/>
            <ac:spMk id="16" creationId="{27BC0EAE-1ABD-4020-97BB-22FBDACB12D3}"/>
          </ac:spMkLst>
        </pc:spChg>
        <pc:spChg chg="del">
          <ac:chgData name="Laura Dossett" userId="e0747465-e4b4-4f05-9499-5419c766eb5e" providerId="ADAL" clId="{3855CF0A-D884-4E38-8726-9571BA55970C}" dt="2019-09-15T13:02:21.590" v="353" actId="478"/>
          <ac:spMkLst>
            <pc:docMk/>
            <pc:sldMk cId="1947051666" sldId="280"/>
            <ac:spMk id="17" creationId="{F0648A04-96F2-446D-87CB-137E119F935B}"/>
          </ac:spMkLst>
        </pc:spChg>
        <pc:spChg chg="del">
          <ac:chgData name="Laura Dossett" userId="e0747465-e4b4-4f05-9499-5419c766eb5e" providerId="ADAL" clId="{3855CF0A-D884-4E38-8726-9571BA55970C}" dt="2019-09-15T13:02:18.961" v="352" actId="478"/>
          <ac:spMkLst>
            <pc:docMk/>
            <pc:sldMk cId="1947051666" sldId="280"/>
            <ac:spMk id="18" creationId="{A5072E8E-13A9-4E88-91F3-F955BA798B4B}"/>
          </ac:spMkLst>
        </pc:spChg>
        <pc:spChg chg="del">
          <ac:chgData name="Laura Dossett" userId="e0747465-e4b4-4f05-9499-5419c766eb5e" providerId="ADAL" clId="{3855CF0A-D884-4E38-8726-9571BA55970C}" dt="2019-09-15T13:02:18.961" v="352" actId="478"/>
          <ac:spMkLst>
            <pc:docMk/>
            <pc:sldMk cId="1947051666" sldId="280"/>
            <ac:spMk id="19" creationId="{D506AF16-ADB0-48C3-920F-DF9677A40CFE}"/>
          </ac:spMkLst>
        </pc:spChg>
        <pc:spChg chg="del">
          <ac:chgData name="Laura Dossett" userId="e0747465-e4b4-4f05-9499-5419c766eb5e" providerId="ADAL" clId="{3855CF0A-D884-4E38-8726-9571BA55970C}" dt="2019-09-15T13:02:18.961" v="352" actId="478"/>
          <ac:spMkLst>
            <pc:docMk/>
            <pc:sldMk cId="1947051666" sldId="280"/>
            <ac:spMk id="20" creationId="{1FACAEDB-24B2-4935-8BBF-A74D256C34BB}"/>
          </ac:spMkLst>
        </pc:spChg>
        <pc:spChg chg="del">
          <ac:chgData name="Laura Dossett" userId="e0747465-e4b4-4f05-9499-5419c766eb5e" providerId="ADAL" clId="{3855CF0A-D884-4E38-8726-9571BA55970C}" dt="2019-09-15T13:02:18.961" v="352" actId="478"/>
          <ac:spMkLst>
            <pc:docMk/>
            <pc:sldMk cId="1947051666" sldId="280"/>
            <ac:spMk id="21" creationId="{C0FC1DFF-8EA8-4D23-95D1-DF1437252A24}"/>
          </ac:spMkLst>
        </pc:spChg>
        <pc:spChg chg="del">
          <ac:chgData name="Laura Dossett" userId="e0747465-e4b4-4f05-9499-5419c766eb5e" providerId="ADAL" clId="{3855CF0A-D884-4E38-8726-9571BA55970C}" dt="2019-09-15T13:02:18.961" v="352" actId="478"/>
          <ac:spMkLst>
            <pc:docMk/>
            <pc:sldMk cId="1947051666" sldId="280"/>
            <ac:spMk id="22" creationId="{F1031945-05DA-439C-981F-4C36A3DD8331}"/>
          </ac:spMkLst>
        </pc:spChg>
        <pc:spChg chg="del">
          <ac:chgData name="Laura Dossett" userId="e0747465-e4b4-4f05-9499-5419c766eb5e" providerId="ADAL" clId="{3855CF0A-D884-4E38-8726-9571BA55970C}" dt="2019-09-15T13:02:18.961" v="352" actId="478"/>
          <ac:spMkLst>
            <pc:docMk/>
            <pc:sldMk cId="1947051666" sldId="280"/>
            <ac:spMk id="23" creationId="{BD5F90A9-5046-45C8-9C14-46E53CD81365}"/>
          </ac:spMkLst>
        </pc:spChg>
        <pc:spChg chg="add mod">
          <ac:chgData name="Laura Dossett" userId="e0747465-e4b4-4f05-9499-5419c766eb5e" providerId="ADAL" clId="{3855CF0A-D884-4E38-8726-9571BA55970C}" dt="2019-09-15T13:04:19.795" v="362" actId="14100"/>
          <ac:spMkLst>
            <pc:docMk/>
            <pc:sldMk cId="1947051666" sldId="280"/>
            <ac:spMk id="24" creationId="{CFFE1739-D112-4FA3-9A36-0703B7C09353}"/>
          </ac:spMkLst>
        </pc:spChg>
        <pc:spChg chg="add mod">
          <ac:chgData name="Laura Dossett" userId="e0747465-e4b4-4f05-9499-5419c766eb5e" providerId="ADAL" clId="{3855CF0A-D884-4E38-8726-9571BA55970C}" dt="2019-09-15T13:04:34.376" v="366" actId="1076"/>
          <ac:spMkLst>
            <pc:docMk/>
            <pc:sldMk cId="1947051666" sldId="280"/>
            <ac:spMk id="25" creationId="{2C328BC5-2B62-437A-B99B-33957EF9C59F}"/>
          </ac:spMkLst>
        </pc:spChg>
      </pc:sldChg>
      <pc:sldChg chg="add del">
        <pc:chgData name="Laura Dossett" userId="e0747465-e4b4-4f05-9499-5419c766eb5e" providerId="ADAL" clId="{3855CF0A-D884-4E38-8726-9571BA55970C}" dt="2019-09-15T13:04:02.824" v="358"/>
        <pc:sldMkLst>
          <pc:docMk/>
          <pc:sldMk cId="1435232614" sldId="281"/>
        </pc:sldMkLst>
      </pc:sldChg>
      <pc:sldChg chg="addSp delSp modSp add modAnim">
        <pc:chgData name="Laura Dossett" userId="e0747465-e4b4-4f05-9499-5419c766eb5e" providerId="ADAL" clId="{3855CF0A-D884-4E38-8726-9571BA55970C}" dt="2019-09-15T13:05:31.086" v="376" actId="255"/>
        <pc:sldMkLst>
          <pc:docMk/>
          <pc:sldMk cId="3045254923" sldId="281"/>
        </pc:sldMkLst>
        <pc:spChg chg="add mod">
          <ac:chgData name="Laura Dossett" userId="e0747465-e4b4-4f05-9499-5419c766eb5e" providerId="ADAL" clId="{3855CF0A-D884-4E38-8726-9571BA55970C}" dt="2019-09-15T13:05:14.373" v="374" actId="2711"/>
          <ac:spMkLst>
            <pc:docMk/>
            <pc:sldMk cId="3045254923" sldId="281"/>
            <ac:spMk id="5" creationId="{BA84A8CE-D535-4778-AC85-8AF4A0DF4756}"/>
          </ac:spMkLst>
        </pc:spChg>
        <pc:spChg chg="add mod">
          <ac:chgData name="Laura Dossett" userId="e0747465-e4b4-4f05-9499-5419c766eb5e" providerId="ADAL" clId="{3855CF0A-D884-4E38-8726-9571BA55970C}" dt="2019-09-15T13:05:31.086" v="376" actId="255"/>
          <ac:spMkLst>
            <pc:docMk/>
            <pc:sldMk cId="3045254923" sldId="281"/>
            <ac:spMk id="6" creationId="{C9D33219-DC1E-421F-A6F6-2316326749FB}"/>
          </ac:spMkLst>
        </pc:spChg>
        <pc:spChg chg="del">
          <ac:chgData name="Laura Dossett" userId="e0747465-e4b4-4f05-9499-5419c766eb5e" providerId="ADAL" clId="{3855CF0A-D884-4E38-8726-9571BA55970C}" dt="2019-09-15T13:04:58.634" v="370" actId="478"/>
          <ac:spMkLst>
            <pc:docMk/>
            <pc:sldMk cId="3045254923" sldId="281"/>
            <ac:spMk id="24" creationId="{CFFE1739-D112-4FA3-9A36-0703B7C09353}"/>
          </ac:spMkLst>
        </pc:spChg>
        <pc:spChg chg="del">
          <ac:chgData name="Laura Dossett" userId="e0747465-e4b4-4f05-9499-5419c766eb5e" providerId="ADAL" clId="{3855CF0A-D884-4E38-8726-9571BA55970C}" dt="2019-09-15T13:04:56.692" v="369" actId="478"/>
          <ac:spMkLst>
            <pc:docMk/>
            <pc:sldMk cId="3045254923" sldId="281"/>
            <ac:spMk id="25" creationId="{2C328BC5-2B62-437A-B99B-33957EF9C59F}"/>
          </ac:spMkLst>
        </pc:spChg>
      </pc:sldChg>
      <pc:sldChg chg="addSp delSp modSp add modAnim">
        <pc:chgData name="Laura Dossett" userId="e0747465-e4b4-4f05-9499-5419c766eb5e" providerId="ADAL" clId="{3855CF0A-D884-4E38-8726-9571BA55970C}" dt="2019-09-15T13:06:56.502" v="396" actId="14100"/>
        <pc:sldMkLst>
          <pc:docMk/>
          <pc:sldMk cId="1448921964" sldId="282"/>
        </pc:sldMkLst>
        <pc:spChg chg="add del mod">
          <ac:chgData name="Laura Dossett" userId="e0747465-e4b4-4f05-9499-5419c766eb5e" providerId="ADAL" clId="{3855CF0A-D884-4E38-8726-9571BA55970C}" dt="2019-09-15T13:06:06.817" v="382" actId="478"/>
          <ac:spMkLst>
            <pc:docMk/>
            <pc:sldMk cId="1448921964" sldId="282"/>
            <ac:spMk id="3" creationId="{54988F3A-4942-4844-BC14-6E22030660AC}"/>
          </ac:spMkLst>
        </pc:spChg>
        <pc:spChg chg="del">
          <ac:chgData name="Laura Dossett" userId="e0747465-e4b4-4f05-9499-5419c766eb5e" providerId="ADAL" clId="{3855CF0A-D884-4E38-8726-9571BA55970C}" dt="2019-09-15T13:06:01.379" v="379" actId="478"/>
          <ac:spMkLst>
            <pc:docMk/>
            <pc:sldMk cId="1448921964" sldId="282"/>
            <ac:spMk id="5" creationId="{BA84A8CE-D535-4778-AC85-8AF4A0DF4756}"/>
          </ac:spMkLst>
        </pc:spChg>
        <pc:spChg chg="mod">
          <ac:chgData name="Laura Dossett" userId="e0747465-e4b4-4f05-9499-5419c766eb5e" providerId="ADAL" clId="{3855CF0A-D884-4E38-8726-9571BA55970C}" dt="2019-09-15T13:06:46.864" v="395" actId="12"/>
          <ac:spMkLst>
            <pc:docMk/>
            <pc:sldMk cId="1448921964" sldId="282"/>
            <ac:spMk id="6" creationId="{C9D33219-DC1E-421F-A6F6-2316326749FB}"/>
          </ac:spMkLst>
        </pc:spChg>
        <pc:spChg chg="add mod">
          <ac:chgData name="Laura Dossett" userId="e0747465-e4b4-4f05-9499-5419c766eb5e" providerId="ADAL" clId="{3855CF0A-D884-4E38-8726-9571BA55970C}" dt="2019-09-15T13:06:56.502" v="396" actId="14100"/>
          <ac:spMkLst>
            <pc:docMk/>
            <pc:sldMk cId="1448921964" sldId="282"/>
            <ac:spMk id="7" creationId="{356D468D-E37A-485E-8051-2179CB565B0F}"/>
          </ac:spMkLst>
        </pc:spChg>
      </pc:sldChg>
      <pc:sldChg chg="modSp add">
        <pc:chgData name="Laura Dossett" userId="e0747465-e4b4-4f05-9499-5419c766eb5e" providerId="ADAL" clId="{3855CF0A-D884-4E38-8726-9571BA55970C}" dt="2019-09-15T13:18:51.563" v="432" actId="207"/>
        <pc:sldMkLst>
          <pc:docMk/>
          <pc:sldMk cId="2454593257" sldId="283"/>
        </pc:sldMkLst>
        <pc:spChg chg="mod">
          <ac:chgData name="Laura Dossett" userId="e0747465-e4b4-4f05-9499-5419c766eb5e" providerId="ADAL" clId="{3855CF0A-D884-4E38-8726-9571BA55970C}" dt="2019-09-15T13:18:51.563" v="432" actId="207"/>
          <ac:spMkLst>
            <pc:docMk/>
            <pc:sldMk cId="2454593257" sldId="283"/>
            <ac:spMk id="9223" creationId="{00000000-0000-0000-0000-000000000000}"/>
          </ac:spMkLst>
        </pc:spChg>
      </pc:sldChg>
      <pc:sldChg chg="modSp add">
        <pc:chgData name="Laura Dossett" userId="e0747465-e4b4-4f05-9499-5419c766eb5e" providerId="ADAL" clId="{3855CF0A-D884-4E38-8726-9571BA55970C}" dt="2019-09-15T13:19:06.979" v="434" actId="207"/>
        <pc:sldMkLst>
          <pc:docMk/>
          <pc:sldMk cId="825952387" sldId="284"/>
        </pc:sldMkLst>
        <pc:spChg chg="mod">
          <ac:chgData name="Laura Dossett" userId="e0747465-e4b4-4f05-9499-5419c766eb5e" providerId="ADAL" clId="{3855CF0A-D884-4E38-8726-9571BA55970C}" dt="2019-09-15T13:19:06.979" v="434" actId="207"/>
          <ac:spMkLst>
            <pc:docMk/>
            <pc:sldMk cId="825952387" sldId="284"/>
            <ac:spMk id="16387" creationId="{00000000-0000-0000-0000-000000000000}"/>
          </ac:spMkLst>
        </pc:spChg>
      </pc:sldChg>
      <pc:sldChg chg="modSp add">
        <pc:chgData name="Laura Dossett" userId="e0747465-e4b4-4f05-9499-5419c766eb5e" providerId="ADAL" clId="{3855CF0A-D884-4E38-8726-9571BA55970C}" dt="2019-09-15T13:19:12.839" v="435" actId="207"/>
        <pc:sldMkLst>
          <pc:docMk/>
          <pc:sldMk cId="1658014039" sldId="285"/>
        </pc:sldMkLst>
        <pc:spChg chg="mod">
          <ac:chgData name="Laura Dossett" userId="e0747465-e4b4-4f05-9499-5419c766eb5e" providerId="ADAL" clId="{3855CF0A-D884-4E38-8726-9571BA55970C}" dt="2019-09-15T13:19:12.839" v="435" actId="207"/>
          <ac:spMkLst>
            <pc:docMk/>
            <pc:sldMk cId="1658014039" sldId="285"/>
            <ac:spMk id="18435" creationId="{00000000-0000-0000-0000-000000000000}"/>
          </ac:spMkLst>
        </pc:spChg>
      </pc:sldChg>
      <pc:sldChg chg="modSp add">
        <pc:chgData name="Laura Dossett" userId="e0747465-e4b4-4f05-9499-5419c766eb5e" providerId="ADAL" clId="{3855CF0A-D884-4E38-8726-9571BA55970C}" dt="2019-09-15T13:19:19.675" v="436" actId="207"/>
        <pc:sldMkLst>
          <pc:docMk/>
          <pc:sldMk cId="1632331626" sldId="286"/>
        </pc:sldMkLst>
        <pc:spChg chg="mod">
          <ac:chgData name="Laura Dossett" userId="e0747465-e4b4-4f05-9499-5419c766eb5e" providerId="ADAL" clId="{3855CF0A-D884-4E38-8726-9571BA55970C}" dt="2019-09-15T13:19:19.675" v="436" actId="207"/>
          <ac:spMkLst>
            <pc:docMk/>
            <pc:sldMk cId="1632331626" sldId="286"/>
            <ac:spMk id="20483" creationId="{00000000-0000-0000-0000-000000000000}"/>
          </ac:spMkLst>
        </pc:spChg>
      </pc:sldChg>
      <pc:sldChg chg="addSp delSp modSp add">
        <pc:chgData name="Laura Dossett" userId="e0747465-e4b4-4f05-9499-5419c766eb5e" providerId="ADAL" clId="{3855CF0A-D884-4E38-8726-9571BA55970C}" dt="2019-09-15T13:53:09.326" v="565" actId="115"/>
        <pc:sldMkLst>
          <pc:docMk/>
          <pc:sldMk cId="350157496" sldId="287"/>
        </pc:sldMkLst>
        <pc:spChg chg="add del mod">
          <ac:chgData name="Laura Dossett" userId="e0747465-e4b4-4f05-9499-5419c766eb5e" providerId="ADAL" clId="{3855CF0A-D884-4E38-8726-9571BA55970C}" dt="2019-09-15T13:20:54.501" v="447" actId="478"/>
          <ac:spMkLst>
            <pc:docMk/>
            <pc:sldMk cId="350157496" sldId="287"/>
            <ac:spMk id="3" creationId="{EFD5B96E-2509-45FD-86E5-2BDD0C535947}"/>
          </ac:spMkLst>
        </pc:spChg>
        <pc:spChg chg="del">
          <ac:chgData name="Laura Dossett" userId="e0747465-e4b4-4f05-9499-5419c766eb5e" providerId="ADAL" clId="{3855CF0A-D884-4E38-8726-9571BA55970C}" dt="2019-09-15T13:20:49.046" v="445" actId="478"/>
          <ac:spMkLst>
            <pc:docMk/>
            <pc:sldMk cId="350157496" sldId="287"/>
            <ac:spMk id="5" creationId="{CD415114-1AAC-49CC-8229-C20F1B01960A}"/>
          </ac:spMkLst>
        </pc:spChg>
        <pc:spChg chg="del">
          <ac:chgData name="Laura Dossett" userId="e0747465-e4b4-4f05-9499-5419c766eb5e" providerId="ADAL" clId="{3855CF0A-D884-4E38-8726-9571BA55970C}" dt="2019-09-15T13:20:52.046" v="446" actId="478"/>
          <ac:spMkLst>
            <pc:docMk/>
            <pc:sldMk cId="350157496" sldId="287"/>
            <ac:spMk id="6" creationId="{53BD8CBF-B54B-4589-B9C3-B4B2D9BF05A7}"/>
          </ac:spMkLst>
        </pc:spChg>
        <pc:spChg chg="add mod">
          <ac:chgData name="Laura Dossett" userId="e0747465-e4b4-4f05-9499-5419c766eb5e" providerId="ADAL" clId="{3855CF0A-D884-4E38-8726-9571BA55970C}" dt="2019-09-15T13:53:09.326" v="565" actId="115"/>
          <ac:spMkLst>
            <pc:docMk/>
            <pc:sldMk cId="350157496" sldId="287"/>
            <ac:spMk id="8" creationId="{BAB47DAD-D27D-471E-BDB2-16A9B3C5BE2E}"/>
          </ac:spMkLst>
        </pc:spChg>
        <pc:spChg chg="add mod ord">
          <ac:chgData name="Laura Dossett" userId="e0747465-e4b4-4f05-9499-5419c766eb5e" providerId="ADAL" clId="{3855CF0A-D884-4E38-8726-9571BA55970C}" dt="2019-09-15T13:50:44.489" v="465" actId="14100"/>
          <ac:spMkLst>
            <pc:docMk/>
            <pc:sldMk cId="350157496" sldId="287"/>
            <ac:spMk id="10" creationId="{B08C0FE8-113A-4CFC-98DF-FEDDC4759FDA}"/>
          </ac:spMkLst>
        </pc:spChg>
        <pc:picChg chg="add mod">
          <ac:chgData name="Laura Dossett" userId="e0747465-e4b4-4f05-9499-5419c766eb5e" providerId="ADAL" clId="{3855CF0A-D884-4E38-8726-9571BA55970C}" dt="2019-09-15T13:50:47.266" v="466" actId="1076"/>
          <ac:picMkLst>
            <pc:docMk/>
            <pc:sldMk cId="350157496" sldId="287"/>
            <ac:picMk id="4" creationId="{B7C98C13-5575-43E1-A4C9-742A6669A88E}"/>
          </ac:picMkLst>
        </pc:picChg>
        <pc:picChg chg="add del">
          <ac:chgData name="Laura Dossett" userId="e0747465-e4b4-4f05-9499-5419c766eb5e" providerId="ADAL" clId="{3855CF0A-D884-4E38-8726-9571BA55970C}" dt="2019-09-15T13:49:48.728" v="456" actId="478"/>
          <ac:picMkLst>
            <pc:docMk/>
            <pc:sldMk cId="350157496" sldId="287"/>
            <ac:picMk id="7" creationId="{6A7B0FFB-EB21-4BF9-BE7D-9A63ED3E23C8}"/>
          </ac:picMkLst>
        </pc:picChg>
      </pc:sldChg>
      <pc:sldChg chg="add del">
        <pc:chgData name="Laura Dossett" userId="e0747465-e4b4-4f05-9499-5419c766eb5e" providerId="ADAL" clId="{3855CF0A-D884-4E38-8726-9571BA55970C}" dt="2019-09-15T13:19:31.496" v="437" actId="2696"/>
        <pc:sldMkLst>
          <pc:docMk/>
          <pc:sldMk cId="2034664676" sldId="287"/>
        </pc:sldMkLst>
      </pc:sldChg>
      <pc:sldMasterChg chg="del delSldLayout">
        <pc:chgData name="Laura Dossett" userId="e0747465-e4b4-4f05-9499-5419c766eb5e" providerId="ADAL" clId="{3855CF0A-D884-4E38-8726-9571BA55970C}" dt="2019-09-15T13:06:59.831" v="409" actId="2696"/>
        <pc:sldMasterMkLst>
          <pc:docMk/>
          <pc:sldMasterMk cId="3380522861" sldId="2147483648"/>
        </pc:sldMasterMkLst>
        <pc:sldLayoutChg chg="del">
          <pc:chgData name="Laura Dossett" userId="e0747465-e4b4-4f05-9499-5419c766eb5e" providerId="ADAL" clId="{3855CF0A-D884-4E38-8726-9571BA55970C}" dt="2019-09-15T13:06:59.815" v="398" actId="2696"/>
          <pc:sldLayoutMkLst>
            <pc:docMk/>
            <pc:sldMasterMk cId="3380522861" sldId="2147483648"/>
            <pc:sldLayoutMk cId="886853525" sldId="2147483649"/>
          </pc:sldLayoutMkLst>
        </pc:sldLayoutChg>
        <pc:sldLayoutChg chg="del">
          <pc:chgData name="Laura Dossett" userId="e0747465-e4b4-4f05-9499-5419c766eb5e" providerId="ADAL" clId="{3855CF0A-D884-4E38-8726-9571BA55970C}" dt="2019-09-15T13:06:59.815" v="399" actId="2696"/>
          <pc:sldLayoutMkLst>
            <pc:docMk/>
            <pc:sldMasterMk cId="3380522861" sldId="2147483648"/>
            <pc:sldLayoutMk cId="2429610496" sldId="2147483650"/>
          </pc:sldLayoutMkLst>
        </pc:sldLayoutChg>
        <pc:sldLayoutChg chg="del">
          <pc:chgData name="Laura Dossett" userId="e0747465-e4b4-4f05-9499-5419c766eb5e" providerId="ADAL" clId="{3855CF0A-D884-4E38-8726-9571BA55970C}" dt="2019-09-15T13:06:59.815" v="400" actId="2696"/>
          <pc:sldLayoutMkLst>
            <pc:docMk/>
            <pc:sldMasterMk cId="3380522861" sldId="2147483648"/>
            <pc:sldLayoutMk cId="3955149233" sldId="2147483651"/>
          </pc:sldLayoutMkLst>
        </pc:sldLayoutChg>
        <pc:sldLayoutChg chg="del">
          <pc:chgData name="Laura Dossett" userId="e0747465-e4b4-4f05-9499-5419c766eb5e" providerId="ADAL" clId="{3855CF0A-D884-4E38-8726-9571BA55970C}" dt="2019-09-15T13:06:59.815" v="401" actId="2696"/>
          <pc:sldLayoutMkLst>
            <pc:docMk/>
            <pc:sldMasterMk cId="3380522861" sldId="2147483648"/>
            <pc:sldLayoutMk cId="2299138696" sldId="2147483652"/>
          </pc:sldLayoutMkLst>
        </pc:sldLayoutChg>
        <pc:sldLayoutChg chg="del">
          <pc:chgData name="Laura Dossett" userId="e0747465-e4b4-4f05-9499-5419c766eb5e" providerId="ADAL" clId="{3855CF0A-D884-4E38-8726-9571BA55970C}" dt="2019-09-15T13:06:59.815" v="402" actId="2696"/>
          <pc:sldLayoutMkLst>
            <pc:docMk/>
            <pc:sldMasterMk cId="3380522861" sldId="2147483648"/>
            <pc:sldLayoutMk cId="3774714686" sldId="2147483653"/>
          </pc:sldLayoutMkLst>
        </pc:sldLayoutChg>
        <pc:sldLayoutChg chg="del">
          <pc:chgData name="Laura Dossett" userId="e0747465-e4b4-4f05-9499-5419c766eb5e" providerId="ADAL" clId="{3855CF0A-D884-4E38-8726-9571BA55970C}" dt="2019-09-15T13:06:59.815" v="403" actId="2696"/>
          <pc:sldLayoutMkLst>
            <pc:docMk/>
            <pc:sldMasterMk cId="3380522861" sldId="2147483648"/>
            <pc:sldLayoutMk cId="2709554118" sldId="2147483654"/>
          </pc:sldLayoutMkLst>
        </pc:sldLayoutChg>
        <pc:sldLayoutChg chg="del">
          <pc:chgData name="Laura Dossett" userId="e0747465-e4b4-4f05-9499-5419c766eb5e" providerId="ADAL" clId="{3855CF0A-D884-4E38-8726-9571BA55970C}" dt="2019-09-15T13:06:59.831" v="404" actId="2696"/>
          <pc:sldLayoutMkLst>
            <pc:docMk/>
            <pc:sldMasterMk cId="3380522861" sldId="2147483648"/>
            <pc:sldLayoutMk cId="50890858" sldId="2147483655"/>
          </pc:sldLayoutMkLst>
        </pc:sldLayoutChg>
        <pc:sldLayoutChg chg="del">
          <pc:chgData name="Laura Dossett" userId="e0747465-e4b4-4f05-9499-5419c766eb5e" providerId="ADAL" clId="{3855CF0A-D884-4E38-8726-9571BA55970C}" dt="2019-09-15T13:06:59.831" v="405" actId="2696"/>
          <pc:sldLayoutMkLst>
            <pc:docMk/>
            <pc:sldMasterMk cId="3380522861" sldId="2147483648"/>
            <pc:sldLayoutMk cId="3969096612" sldId="2147483656"/>
          </pc:sldLayoutMkLst>
        </pc:sldLayoutChg>
        <pc:sldLayoutChg chg="del">
          <pc:chgData name="Laura Dossett" userId="e0747465-e4b4-4f05-9499-5419c766eb5e" providerId="ADAL" clId="{3855CF0A-D884-4E38-8726-9571BA55970C}" dt="2019-09-15T13:06:59.831" v="406" actId="2696"/>
          <pc:sldLayoutMkLst>
            <pc:docMk/>
            <pc:sldMasterMk cId="3380522861" sldId="2147483648"/>
            <pc:sldLayoutMk cId="95997719" sldId="2147483657"/>
          </pc:sldLayoutMkLst>
        </pc:sldLayoutChg>
        <pc:sldLayoutChg chg="del">
          <pc:chgData name="Laura Dossett" userId="e0747465-e4b4-4f05-9499-5419c766eb5e" providerId="ADAL" clId="{3855CF0A-D884-4E38-8726-9571BA55970C}" dt="2019-09-15T13:06:59.831" v="407" actId="2696"/>
          <pc:sldLayoutMkLst>
            <pc:docMk/>
            <pc:sldMasterMk cId="3380522861" sldId="2147483648"/>
            <pc:sldLayoutMk cId="1196540099" sldId="2147483658"/>
          </pc:sldLayoutMkLst>
        </pc:sldLayoutChg>
        <pc:sldLayoutChg chg="del">
          <pc:chgData name="Laura Dossett" userId="e0747465-e4b4-4f05-9499-5419c766eb5e" providerId="ADAL" clId="{3855CF0A-D884-4E38-8726-9571BA55970C}" dt="2019-09-15T13:06:59.831" v="408" actId="2696"/>
          <pc:sldLayoutMkLst>
            <pc:docMk/>
            <pc:sldMasterMk cId="3380522861" sldId="2147483648"/>
            <pc:sldLayoutMk cId="4212616812" sldId="2147483659"/>
          </pc:sldLayoutMkLst>
        </pc:sldLayoutChg>
      </pc:sldMasterChg>
    </pc:docChg>
  </pc:docChgLst>
  <pc:docChgLst>
    <pc:chgData name="Laura Dossett" userId="e0747465-e4b4-4f05-9499-5419c766eb5e" providerId="ADAL" clId="{4B1B3DC5-44D8-4A78-8D04-1F00354AD3B7}"/>
    <pc:docChg chg="undo modSld">
      <pc:chgData name="Laura Dossett" userId="e0747465-e4b4-4f05-9499-5419c766eb5e" providerId="ADAL" clId="{4B1B3DC5-44D8-4A78-8D04-1F00354AD3B7}" dt="2019-09-25T20:53:46.150" v="15" actId="20577"/>
      <pc:docMkLst>
        <pc:docMk/>
      </pc:docMkLst>
      <pc:sldChg chg="modSp">
        <pc:chgData name="Laura Dossett" userId="e0747465-e4b4-4f05-9499-5419c766eb5e" providerId="ADAL" clId="{4B1B3DC5-44D8-4A78-8D04-1F00354AD3B7}" dt="2019-09-25T20:48:36.564" v="1" actId="20577"/>
        <pc:sldMkLst>
          <pc:docMk/>
          <pc:sldMk cId="797715079" sldId="291"/>
        </pc:sldMkLst>
        <pc:spChg chg="mod">
          <ac:chgData name="Laura Dossett" userId="e0747465-e4b4-4f05-9499-5419c766eb5e" providerId="ADAL" clId="{4B1B3DC5-44D8-4A78-8D04-1F00354AD3B7}" dt="2019-09-25T20:48:36.564" v="1" actId="20577"/>
          <ac:spMkLst>
            <pc:docMk/>
            <pc:sldMk cId="797715079" sldId="291"/>
            <ac:spMk id="5" creationId="{00000000-0000-0000-0000-000000000000}"/>
          </ac:spMkLst>
        </pc:spChg>
      </pc:sldChg>
      <pc:sldChg chg="modSp">
        <pc:chgData name="Laura Dossett" userId="e0747465-e4b4-4f05-9499-5419c766eb5e" providerId="ADAL" clId="{4B1B3DC5-44D8-4A78-8D04-1F00354AD3B7}" dt="2019-09-25T20:53:46.150" v="15" actId="20577"/>
        <pc:sldMkLst>
          <pc:docMk/>
          <pc:sldMk cId="303281083" sldId="292"/>
        </pc:sldMkLst>
        <pc:spChg chg="mod">
          <ac:chgData name="Laura Dossett" userId="e0747465-e4b4-4f05-9499-5419c766eb5e" providerId="ADAL" clId="{4B1B3DC5-44D8-4A78-8D04-1F00354AD3B7}" dt="2019-09-25T20:53:25.419" v="9" actId="20577"/>
          <ac:spMkLst>
            <pc:docMk/>
            <pc:sldMk cId="303281083" sldId="292"/>
            <ac:spMk id="6" creationId="{00000000-0000-0000-0000-000000000000}"/>
          </ac:spMkLst>
        </pc:spChg>
        <pc:spChg chg="mod">
          <ac:chgData name="Laura Dossett" userId="e0747465-e4b4-4f05-9499-5419c766eb5e" providerId="ADAL" clId="{4B1B3DC5-44D8-4A78-8D04-1F00354AD3B7}" dt="2019-09-25T20:52:49.143" v="6" actId="1076"/>
          <ac:spMkLst>
            <pc:docMk/>
            <pc:sldMk cId="303281083" sldId="292"/>
            <ac:spMk id="7" creationId="{00000000-0000-0000-0000-000000000000}"/>
          </ac:spMkLst>
        </pc:spChg>
        <pc:spChg chg="mod">
          <ac:chgData name="Laura Dossett" userId="e0747465-e4b4-4f05-9499-5419c766eb5e" providerId="ADAL" clId="{4B1B3DC5-44D8-4A78-8D04-1F00354AD3B7}" dt="2019-09-25T20:51:46.652" v="3" actId="465"/>
          <ac:spMkLst>
            <pc:docMk/>
            <pc:sldMk cId="303281083" sldId="292"/>
            <ac:spMk id="8" creationId="{00000000-0000-0000-0000-000000000000}"/>
          </ac:spMkLst>
        </pc:spChg>
        <pc:spChg chg="mod">
          <ac:chgData name="Laura Dossett" userId="e0747465-e4b4-4f05-9499-5419c766eb5e" providerId="ADAL" clId="{4B1B3DC5-44D8-4A78-8D04-1F00354AD3B7}" dt="2019-09-25T20:51:46.652" v="3" actId="465"/>
          <ac:spMkLst>
            <pc:docMk/>
            <pc:sldMk cId="303281083" sldId="292"/>
            <ac:spMk id="9" creationId="{00000000-0000-0000-0000-000000000000}"/>
          </ac:spMkLst>
        </pc:spChg>
        <pc:spChg chg="mod">
          <ac:chgData name="Laura Dossett" userId="e0747465-e4b4-4f05-9499-5419c766eb5e" providerId="ADAL" clId="{4B1B3DC5-44D8-4A78-8D04-1F00354AD3B7}" dt="2019-09-25T20:51:46.652" v="3" actId="465"/>
          <ac:spMkLst>
            <pc:docMk/>
            <pc:sldMk cId="303281083" sldId="292"/>
            <ac:spMk id="10" creationId="{00000000-0000-0000-0000-000000000000}"/>
          </ac:spMkLst>
        </pc:spChg>
        <pc:spChg chg="mod">
          <ac:chgData name="Laura Dossett" userId="e0747465-e4b4-4f05-9499-5419c766eb5e" providerId="ADAL" clId="{4B1B3DC5-44D8-4A78-8D04-1F00354AD3B7}" dt="2019-09-25T20:51:46.652" v="3" actId="465"/>
          <ac:spMkLst>
            <pc:docMk/>
            <pc:sldMk cId="303281083" sldId="292"/>
            <ac:spMk id="11" creationId="{00000000-0000-0000-0000-000000000000}"/>
          </ac:spMkLst>
        </pc:spChg>
        <pc:spChg chg="mod">
          <ac:chgData name="Laura Dossett" userId="e0747465-e4b4-4f05-9499-5419c766eb5e" providerId="ADAL" clId="{4B1B3DC5-44D8-4A78-8D04-1F00354AD3B7}" dt="2019-09-25T20:51:46.652" v="3" actId="465"/>
          <ac:spMkLst>
            <pc:docMk/>
            <pc:sldMk cId="303281083" sldId="292"/>
            <ac:spMk id="12" creationId="{00000000-0000-0000-0000-000000000000}"/>
          </ac:spMkLst>
        </pc:spChg>
        <pc:spChg chg="mod">
          <ac:chgData name="Laura Dossett" userId="e0747465-e4b4-4f05-9499-5419c766eb5e" providerId="ADAL" clId="{4B1B3DC5-44D8-4A78-8D04-1F00354AD3B7}" dt="2019-09-25T20:51:46.652" v="3" actId="465"/>
          <ac:spMkLst>
            <pc:docMk/>
            <pc:sldMk cId="303281083" sldId="292"/>
            <ac:spMk id="13" creationId="{00000000-0000-0000-0000-000000000000}"/>
          </ac:spMkLst>
        </pc:spChg>
        <pc:spChg chg="mod">
          <ac:chgData name="Laura Dossett" userId="e0747465-e4b4-4f05-9499-5419c766eb5e" providerId="ADAL" clId="{4B1B3DC5-44D8-4A78-8D04-1F00354AD3B7}" dt="2019-09-25T20:51:46.652" v="3" actId="465"/>
          <ac:spMkLst>
            <pc:docMk/>
            <pc:sldMk cId="303281083" sldId="292"/>
            <ac:spMk id="14" creationId="{00000000-0000-0000-0000-000000000000}"/>
          </ac:spMkLst>
        </pc:spChg>
        <pc:spChg chg="mod">
          <ac:chgData name="Laura Dossett" userId="e0747465-e4b4-4f05-9499-5419c766eb5e" providerId="ADAL" clId="{4B1B3DC5-44D8-4A78-8D04-1F00354AD3B7}" dt="2019-09-25T20:53:05.568" v="8" actId="1076"/>
          <ac:spMkLst>
            <pc:docMk/>
            <pc:sldMk cId="303281083" sldId="292"/>
            <ac:spMk id="15" creationId="{00000000-0000-0000-0000-000000000000}"/>
          </ac:spMkLst>
        </pc:spChg>
        <pc:spChg chg="mod">
          <ac:chgData name="Laura Dossett" userId="e0747465-e4b4-4f05-9499-5419c766eb5e" providerId="ADAL" clId="{4B1B3DC5-44D8-4A78-8D04-1F00354AD3B7}" dt="2019-09-25T20:53:46.150" v="15" actId="20577"/>
          <ac:spMkLst>
            <pc:docMk/>
            <pc:sldMk cId="303281083" sldId="292"/>
            <ac:spMk id="1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5A60D-8D10-4432-BA99-E2555E69EAF9}" type="datetimeFigureOut">
              <a:rPr lang="fr-FR" smtClean="0"/>
              <a:t>14/09/2022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1A8DA-8DDB-4236-8F51-8394908E7B9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977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282B4-85D5-4AF4-8856-8C3A8E633E1F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7E295-331B-4D6E-B431-ACF4DFE576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680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DA82D-D622-F140-84C3-61132703B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9A9409-FE14-6449-869B-FE839F189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4569A-0871-844A-82DC-48E227675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0938-CF29-6D4B-B744-175BC98609CF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1F3FE-DA02-AF4C-85DE-A81054B8A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416F1-1847-9F4C-9F79-36702E35A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FD2F-0685-314C-9F55-90D4CF8D8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363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1B27A-2F9E-8A47-A532-5C9596E6A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3D392A-84FB-7848-AB02-68D1E5BC5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DA00E-9BBC-3347-88A5-85E288D45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0938-CF29-6D4B-B744-175BC98609CF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3EAF4-5DD9-6C4B-BF06-63AFACD9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50AE7-305A-CB46-81EB-CE07EDDE6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FD2F-0685-314C-9F55-90D4CF8D8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50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412775-3F63-0542-B936-0BFFF57C4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6369C2-0360-E849-B12C-72FB637BE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9694D-F1F6-B742-B9E9-CD7BC6777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0938-CF29-6D4B-B744-175BC98609CF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9A68D-1998-8E43-A5D2-00519D1BB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CFC5A-4F7B-324F-84ED-4F0C2011C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FD2F-0685-314C-9F55-90D4CF8D8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77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7D197-06E0-7546-A5E3-D49B31353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E6C13-6AED-D342-97F9-2E8E4C203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76E5D-BB56-EC4E-A847-E516D27C8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0938-CF29-6D4B-B744-175BC98609CF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AD6C-2CC0-2949-96FD-5A89FBB0E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7E049-8D78-F842-97A8-29359DEA6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FD2F-0685-314C-9F55-90D4CF8D8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693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66150-B129-814A-A83F-1AB6C0DE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010BB-7035-484C-9C67-1F3BA2A01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04495-CF94-A64F-8C99-75A549F5D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0938-CF29-6D4B-B744-175BC98609CF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E5EA2-D851-494C-B39E-03F415C8C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EC684-DB54-B649-8875-64D6D6903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FD2F-0685-314C-9F55-90D4CF8D8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15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515ED-DE50-2141-8399-AFC14BF8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3E315-0632-D24B-B0B1-114761FDC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A7C1F0-24C4-9247-8C88-5DE0ABEB5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32E228-9A07-4C46-81BE-BB4E5A53C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0938-CF29-6D4B-B744-175BC98609CF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50B6D-3FB2-A84F-B626-289FF783A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6B66F1-2BD7-B447-BB70-DE05EF78A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FD2F-0685-314C-9F55-90D4CF8D8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05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EE5C8-25EC-F846-B8EF-A3E3A57B3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29BDF-C4D5-5046-AA8A-98BBF2427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626495-F05C-A040-ACA8-23067B9D9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847EB-C891-C140-85B6-B68C7FE8B7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E810EE-68E7-BB47-B83D-7FDE5DC1E5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511E78-FEC2-A542-8D57-8A9EB9697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0938-CF29-6D4B-B744-175BC98609CF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DD29FB-3CA5-4140-9422-CC9ADF93C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8F32F2-F89C-2047-B85E-CA518ADFB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FD2F-0685-314C-9F55-90D4CF8D8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102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36863-0EC6-FA43-8C9A-25779D21D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DD6F73-98DD-0E49-AB02-D7966CDA1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0938-CF29-6D4B-B744-175BC98609CF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6DFB7-E54F-7F4C-AA76-A8E8E7DEA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D119E0-3822-EA43-950F-AB98252A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FD2F-0685-314C-9F55-90D4CF8D8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81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CECEEE-4C27-0449-9347-6D55D5CC4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0938-CF29-6D4B-B744-175BC98609CF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61380-0D68-F04C-BD21-AA25210D2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B7F4D-98BA-7E41-BED5-EAE542D3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FD2F-0685-314C-9F55-90D4CF8D8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78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7CEA-FF52-1747-A616-D01CD7A6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E400B-95AD-9A4F-B180-F9F297459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0504B9-9ED9-A541-A246-ED524025C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B9159-B864-5B4C-A7F6-0B6BEBFEA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0938-CF29-6D4B-B744-175BC98609CF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68734-85C3-C148-B993-E44117228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629748-B9A4-FE41-A427-F09AAE354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FD2F-0685-314C-9F55-90D4CF8D8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35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95BD6-78BC-4546-84FC-124F3169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F19F17-446C-764A-84B9-FA90A047D8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F67E93-4983-ED44-99D4-EBE2714DA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6E2F7-A3B3-3B4F-8A49-4145C8A01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0938-CF29-6D4B-B744-175BC98609CF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1DF26-3570-6746-94BE-2F55AA5FE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F25D6-D6AC-0345-AF27-A0C71D691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FD2F-0685-314C-9F55-90D4CF8D8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47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B6DCB1-CA1D-DC4A-A601-741F52A7F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19929-FDB2-434C-9FA0-57D9AA50F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D12CA-15EC-8A4E-8842-E209C91FE5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A0938-CF29-6D4B-B744-175BC98609CF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F0122-F00F-B240-8237-747DC9ABC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AF29B-DC62-CB44-97E9-CB191D6E7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3FD2F-0685-314C-9F55-90D4CF8D8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95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image" Target="../media/image2.png"/><Relationship Id="rId3" Type="http://schemas.microsoft.com/office/2007/relationships/media" Target="../media/media2.mp3"/><Relationship Id="rId21" Type="http://schemas.microsoft.com/office/2007/relationships/media" Target="../media/media11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audio" Target="../media/media12.mp3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microsoft.com/office/2007/relationships/media" Target="../media/media12.mp3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audio" Target="../media/media11.mp3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mp3"/><Relationship Id="rId3" Type="http://schemas.microsoft.com/office/2007/relationships/media" Target="../media/media14.mp3"/><Relationship Id="rId7" Type="http://schemas.microsoft.com/office/2007/relationships/media" Target="../media/media16.mp3"/><Relationship Id="rId12" Type="http://schemas.openxmlformats.org/officeDocument/2006/relationships/image" Target="../media/image2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audio" Target="../media/media15.mp3"/><Relationship Id="rId11" Type="http://schemas.openxmlformats.org/officeDocument/2006/relationships/slideLayout" Target="../slideLayouts/slideLayout2.xml"/><Relationship Id="rId5" Type="http://schemas.microsoft.com/office/2007/relationships/media" Target="../media/media15.mp3"/><Relationship Id="rId10" Type="http://schemas.openxmlformats.org/officeDocument/2006/relationships/audio" Target="../media/media17.mp3"/><Relationship Id="rId4" Type="http://schemas.openxmlformats.org/officeDocument/2006/relationships/audio" Target="../media/media14.mp3"/><Relationship Id="rId9" Type="http://schemas.microsoft.com/office/2007/relationships/media" Target="../media/media17.mp3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1.mp3"/><Relationship Id="rId13" Type="http://schemas.microsoft.com/office/2007/relationships/media" Target="../media/media24.mp3"/><Relationship Id="rId18" Type="http://schemas.openxmlformats.org/officeDocument/2006/relationships/audio" Target="../media/media26.mp3"/><Relationship Id="rId26" Type="http://schemas.openxmlformats.org/officeDocument/2006/relationships/audio" Target="../media/media30.mp3"/><Relationship Id="rId3" Type="http://schemas.microsoft.com/office/2007/relationships/media" Target="../media/media19.mp3"/><Relationship Id="rId21" Type="http://schemas.microsoft.com/office/2007/relationships/media" Target="../media/media28.mp3"/><Relationship Id="rId7" Type="http://schemas.microsoft.com/office/2007/relationships/media" Target="../media/media21.mp3"/><Relationship Id="rId12" Type="http://schemas.openxmlformats.org/officeDocument/2006/relationships/audio" Target="../media/media23.mp3"/><Relationship Id="rId17" Type="http://schemas.microsoft.com/office/2007/relationships/media" Target="../media/media26.mp3"/><Relationship Id="rId25" Type="http://schemas.microsoft.com/office/2007/relationships/media" Target="../media/media30.mp3"/><Relationship Id="rId2" Type="http://schemas.openxmlformats.org/officeDocument/2006/relationships/audio" Target="../media/media18.mp3"/><Relationship Id="rId16" Type="http://schemas.openxmlformats.org/officeDocument/2006/relationships/audio" Target="../media/media25.mp3"/><Relationship Id="rId20" Type="http://schemas.openxmlformats.org/officeDocument/2006/relationships/audio" Target="../media/media27.mp3"/><Relationship Id="rId1" Type="http://schemas.microsoft.com/office/2007/relationships/media" Target="../media/media18.mp3"/><Relationship Id="rId6" Type="http://schemas.openxmlformats.org/officeDocument/2006/relationships/audio" Target="../media/media20.mp3"/><Relationship Id="rId11" Type="http://schemas.microsoft.com/office/2007/relationships/media" Target="../media/media23.mp3"/><Relationship Id="rId24" Type="http://schemas.openxmlformats.org/officeDocument/2006/relationships/audio" Target="../media/media29.mp3"/><Relationship Id="rId5" Type="http://schemas.microsoft.com/office/2007/relationships/media" Target="../media/media20.mp3"/><Relationship Id="rId15" Type="http://schemas.microsoft.com/office/2007/relationships/media" Target="../media/media25.mp3"/><Relationship Id="rId23" Type="http://schemas.microsoft.com/office/2007/relationships/media" Target="../media/media29.mp3"/><Relationship Id="rId28" Type="http://schemas.openxmlformats.org/officeDocument/2006/relationships/image" Target="../media/image2.png"/><Relationship Id="rId10" Type="http://schemas.openxmlformats.org/officeDocument/2006/relationships/audio" Target="../media/media22.mp3"/><Relationship Id="rId19" Type="http://schemas.microsoft.com/office/2007/relationships/media" Target="../media/media27.mp3"/><Relationship Id="rId4" Type="http://schemas.openxmlformats.org/officeDocument/2006/relationships/audio" Target="../media/media19.mp3"/><Relationship Id="rId9" Type="http://schemas.microsoft.com/office/2007/relationships/media" Target="../media/media22.mp3"/><Relationship Id="rId14" Type="http://schemas.openxmlformats.org/officeDocument/2006/relationships/audio" Target="../media/media24.mp3"/><Relationship Id="rId22" Type="http://schemas.openxmlformats.org/officeDocument/2006/relationships/audio" Target="../media/media28.mp3"/><Relationship Id="rId27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34.mp3"/><Relationship Id="rId13" Type="http://schemas.microsoft.com/office/2007/relationships/media" Target="../media/media37.mp3"/><Relationship Id="rId18" Type="http://schemas.openxmlformats.org/officeDocument/2006/relationships/image" Target="../media/image2.png"/><Relationship Id="rId3" Type="http://schemas.microsoft.com/office/2007/relationships/media" Target="../media/media32.mp3"/><Relationship Id="rId7" Type="http://schemas.microsoft.com/office/2007/relationships/media" Target="../media/media34.mp3"/><Relationship Id="rId12" Type="http://schemas.openxmlformats.org/officeDocument/2006/relationships/audio" Target="../media/media36.mp3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31.mp3"/><Relationship Id="rId16" Type="http://schemas.openxmlformats.org/officeDocument/2006/relationships/audio" Target="../media/media38.mp3"/><Relationship Id="rId1" Type="http://schemas.microsoft.com/office/2007/relationships/media" Target="../media/media31.mp3"/><Relationship Id="rId6" Type="http://schemas.openxmlformats.org/officeDocument/2006/relationships/audio" Target="../media/media33.mp3"/><Relationship Id="rId11" Type="http://schemas.microsoft.com/office/2007/relationships/media" Target="../media/media36.mp3"/><Relationship Id="rId5" Type="http://schemas.microsoft.com/office/2007/relationships/media" Target="../media/media33.mp3"/><Relationship Id="rId15" Type="http://schemas.microsoft.com/office/2007/relationships/media" Target="../media/media38.mp3"/><Relationship Id="rId10" Type="http://schemas.openxmlformats.org/officeDocument/2006/relationships/audio" Target="../media/media35.mp3"/><Relationship Id="rId4" Type="http://schemas.openxmlformats.org/officeDocument/2006/relationships/audio" Target="../media/media32.mp3"/><Relationship Id="rId9" Type="http://schemas.microsoft.com/office/2007/relationships/media" Target="../media/media35.mp3"/><Relationship Id="rId14" Type="http://schemas.openxmlformats.org/officeDocument/2006/relationships/audio" Target="../media/media37.mp3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2.mp3"/><Relationship Id="rId3" Type="http://schemas.microsoft.com/office/2007/relationships/media" Target="../media/media40.mp3"/><Relationship Id="rId7" Type="http://schemas.microsoft.com/office/2007/relationships/media" Target="../media/media42.mp3"/><Relationship Id="rId2" Type="http://schemas.openxmlformats.org/officeDocument/2006/relationships/audio" Target="../media/media39.mp3"/><Relationship Id="rId1" Type="http://schemas.microsoft.com/office/2007/relationships/media" Target="../media/media39.mp3"/><Relationship Id="rId6" Type="http://schemas.openxmlformats.org/officeDocument/2006/relationships/audio" Target="../media/media41.mp3"/><Relationship Id="rId5" Type="http://schemas.microsoft.com/office/2007/relationships/media" Target="../media/media41.mp3"/><Relationship Id="rId10" Type="http://schemas.openxmlformats.org/officeDocument/2006/relationships/image" Target="../media/image2.png"/><Relationship Id="rId4" Type="http://schemas.openxmlformats.org/officeDocument/2006/relationships/audio" Target="../media/media40.mp3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1612" y="1103112"/>
            <a:ext cx="9804935" cy="2387600"/>
          </a:xfrm>
          <a:solidFill>
            <a:srgbClr val="FFF2CC"/>
          </a:solidFill>
          <a:ln w="38100">
            <a:solidFill>
              <a:srgbClr val="FFC000"/>
            </a:solidFill>
          </a:ln>
        </p:spPr>
        <p:txBody>
          <a:bodyPr/>
          <a:lstStyle/>
          <a:p>
            <a:r>
              <a:rPr lang="en-US" b="1" u="sng" dirty="0" smtClean="0">
                <a:latin typeface="Trebuchet MS" panose="020B0603020202020204" pitchFamily="34" charset="0"/>
              </a:rPr>
              <a:t>Year 7 Knowledge </a:t>
            </a:r>
            <a:r>
              <a:rPr lang="en-US" b="1" u="sng" dirty="0" err="1" smtClean="0">
                <a:latin typeface="Trebuchet MS" panose="020B0603020202020204" pitchFamily="34" charset="0"/>
              </a:rPr>
              <a:t>Organiser</a:t>
            </a:r>
            <a:r>
              <a:rPr lang="en-US" b="1" u="sng" dirty="0" smtClean="0">
                <a:latin typeface="Trebuchet MS" panose="020B0603020202020204" pitchFamily="34" charset="0"/>
              </a:rPr>
              <a:t> Audio Files</a:t>
            </a:r>
            <a:endParaRPr lang="en-GB" b="1" u="sng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39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645526"/>
          </a:xfrm>
          <a:solidFill>
            <a:srgbClr val="FFF2CC"/>
          </a:solidFill>
          <a:ln w="38100">
            <a:solidFill>
              <a:srgbClr val="FFC000"/>
            </a:solidFill>
          </a:ln>
        </p:spPr>
        <p:txBody>
          <a:bodyPr/>
          <a:lstStyle/>
          <a:p>
            <a:r>
              <a:rPr lang="fr-CA" dirty="0" smtClean="0">
                <a:latin typeface="Trebuchet MS" panose="020B0603020202020204" pitchFamily="34" charset="0"/>
              </a:rPr>
              <a:t>Instructions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2408"/>
            <a:ext cx="10515600" cy="5380523"/>
          </a:xfrm>
          <a:solidFill>
            <a:srgbClr val="FFF2CC"/>
          </a:solidFill>
          <a:ln w="381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fr-CA" sz="3200" dirty="0" smtClean="0">
                <a:latin typeface="Trebuchet MS" panose="020B0603020202020204" pitchFamily="34" charset="0"/>
              </a:rPr>
              <a:t>Slides 3,4,5, and 6 are </a:t>
            </a:r>
            <a:r>
              <a:rPr lang="fr-CA" sz="3200" dirty="0" err="1" smtClean="0">
                <a:latin typeface="Trebuchet MS" panose="020B0603020202020204" pitchFamily="34" charset="0"/>
              </a:rPr>
              <a:t>phonics</a:t>
            </a:r>
            <a:r>
              <a:rPr lang="fr-CA" sz="3200" dirty="0" smtClean="0">
                <a:latin typeface="Trebuchet MS" panose="020B0603020202020204" pitchFamily="34" charset="0"/>
              </a:rPr>
              <a:t>. The IPA </a:t>
            </a:r>
            <a:r>
              <a:rPr lang="fr-CA" sz="3200" dirty="0" err="1" smtClean="0">
                <a:latin typeface="Trebuchet MS" panose="020B0603020202020204" pitchFamily="34" charset="0"/>
              </a:rPr>
              <a:t>symbol</a:t>
            </a:r>
            <a:r>
              <a:rPr lang="fr-CA" sz="3200" dirty="0" smtClean="0">
                <a:latin typeface="Trebuchet MS" panose="020B0603020202020204" pitchFamily="34" charset="0"/>
              </a:rPr>
              <a:t> </a:t>
            </a:r>
            <a:r>
              <a:rPr lang="fr-CA" sz="3200" dirty="0" err="1" smtClean="0">
                <a:latin typeface="Trebuchet MS" panose="020B0603020202020204" pitchFamily="34" charset="0"/>
              </a:rPr>
              <a:t>is</a:t>
            </a:r>
            <a:r>
              <a:rPr lang="fr-CA" sz="3200" dirty="0" smtClean="0">
                <a:latin typeface="Trebuchet MS" panose="020B0603020202020204" pitchFamily="34" charset="0"/>
              </a:rPr>
              <a:t> </a:t>
            </a:r>
            <a:r>
              <a:rPr lang="fr-CA" sz="3200" dirty="0" err="1" smtClean="0">
                <a:latin typeface="Trebuchet MS" panose="020B0603020202020204" pitchFamily="34" charset="0"/>
              </a:rPr>
              <a:t>shown</a:t>
            </a:r>
            <a:r>
              <a:rPr lang="fr-CA" sz="3200" dirty="0" smtClean="0">
                <a:latin typeface="Trebuchet MS" panose="020B0603020202020204" pitchFamily="34" charset="0"/>
              </a:rPr>
              <a:t> </a:t>
            </a:r>
            <a:r>
              <a:rPr lang="fr-CA" sz="3200" dirty="0" err="1" smtClean="0">
                <a:latin typeface="Trebuchet MS" panose="020B0603020202020204" pitchFamily="34" charset="0"/>
              </a:rPr>
              <a:t>along</a:t>
            </a:r>
            <a:r>
              <a:rPr lang="fr-CA" sz="3200" dirty="0" smtClean="0">
                <a:latin typeface="Trebuchet MS" panose="020B0603020202020204" pitchFamily="34" charset="0"/>
              </a:rPr>
              <a:t> </a:t>
            </a:r>
            <a:r>
              <a:rPr lang="fr-CA" sz="3200" dirty="0" err="1" smtClean="0">
                <a:latin typeface="Trebuchet MS" panose="020B0603020202020204" pitchFamily="34" charset="0"/>
              </a:rPr>
              <a:t>with</a:t>
            </a:r>
            <a:r>
              <a:rPr lang="fr-CA" sz="3200" dirty="0" smtClean="0">
                <a:latin typeface="Trebuchet MS" panose="020B0603020202020204" pitchFamily="34" charset="0"/>
              </a:rPr>
              <a:t> the </a:t>
            </a:r>
            <a:r>
              <a:rPr lang="fr-CA" sz="3200" dirty="0" err="1" smtClean="0">
                <a:latin typeface="Trebuchet MS" panose="020B0603020202020204" pitchFamily="34" charset="0"/>
              </a:rPr>
              <a:t>letters</a:t>
            </a:r>
            <a:r>
              <a:rPr lang="fr-CA" sz="3200" dirty="0" smtClean="0">
                <a:latin typeface="Trebuchet MS" panose="020B0603020202020204" pitchFamily="34" charset="0"/>
              </a:rPr>
              <a:t> and/or </a:t>
            </a:r>
            <a:r>
              <a:rPr lang="fr-CA" sz="3200" dirty="0" err="1" smtClean="0">
                <a:latin typeface="Trebuchet MS" panose="020B0603020202020204" pitchFamily="34" charset="0"/>
              </a:rPr>
              <a:t>combination</a:t>
            </a:r>
            <a:r>
              <a:rPr lang="fr-CA" sz="3200" dirty="0" smtClean="0">
                <a:latin typeface="Trebuchet MS" panose="020B0603020202020204" pitchFamily="34" charset="0"/>
              </a:rPr>
              <a:t> of </a:t>
            </a:r>
            <a:r>
              <a:rPr lang="fr-CA" sz="3200" dirty="0" err="1" smtClean="0">
                <a:latin typeface="Trebuchet MS" panose="020B0603020202020204" pitchFamily="34" charset="0"/>
              </a:rPr>
              <a:t>letters</a:t>
            </a:r>
            <a:r>
              <a:rPr lang="fr-CA" sz="3200" dirty="0" smtClean="0">
                <a:latin typeface="Trebuchet MS" panose="020B0603020202020204" pitchFamily="34" charset="0"/>
              </a:rPr>
              <a:t> </a:t>
            </a:r>
            <a:r>
              <a:rPr lang="fr-CA" sz="3200" dirty="0" err="1" smtClean="0">
                <a:latin typeface="Trebuchet MS" panose="020B0603020202020204" pitchFamily="34" charset="0"/>
              </a:rPr>
              <a:t>that</a:t>
            </a:r>
            <a:r>
              <a:rPr lang="fr-CA" sz="3200" dirty="0" smtClean="0">
                <a:latin typeface="Trebuchet MS" panose="020B0603020202020204" pitchFamily="34" charset="0"/>
              </a:rPr>
              <a:t> </a:t>
            </a:r>
            <a:r>
              <a:rPr lang="fr-CA" sz="3200" dirty="0" err="1" smtClean="0">
                <a:latin typeface="Trebuchet MS" panose="020B0603020202020204" pitchFamily="34" charset="0"/>
              </a:rPr>
              <a:t>can</a:t>
            </a:r>
            <a:r>
              <a:rPr lang="fr-CA" sz="3200" dirty="0" smtClean="0">
                <a:latin typeface="Trebuchet MS" panose="020B0603020202020204" pitchFamily="34" charset="0"/>
              </a:rPr>
              <a:t> </a:t>
            </a:r>
            <a:r>
              <a:rPr lang="fr-CA" sz="3200" dirty="0" err="1" smtClean="0">
                <a:latin typeface="Trebuchet MS" panose="020B0603020202020204" pitchFamily="34" charset="0"/>
              </a:rPr>
              <a:t>make</a:t>
            </a:r>
            <a:r>
              <a:rPr lang="fr-CA" sz="3200" dirty="0" smtClean="0">
                <a:latin typeface="Trebuchet MS" panose="020B0603020202020204" pitchFamily="34" charset="0"/>
              </a:rPr>
              <a:t> </a:t>
            </a:r>
            <a:r>
              <a:rPr lang="fr-CA" sz="3200" dirty="0" err="1" smtClean="0">
                <a:latin typeface="Trebuchet MS" panose="020B0603020202020204" pitchFamily="34" charset="0"/>
              </a:rPr>
              <a:t>that</a:t>
            </a:r>
            <a:r>
              <a:rPr lang="fr-CA" sz="3200" dirty="0" smtClean="0">
                <a:latin typeface="Trebuchet MS" panose="020B0603020202020204" pitchFamily="34" charset="0"/>
              </a:rPr>
              <a:t> </a:t>
            </a:r>
            <a:r>
              <a:rPr lang="fr-CA" sz="3200" dirty="0" err="1" smtClean="0">
                <a:latin typeface="Trebuchet MS" panose="020B0603020202020204" pitchFamily="34" charset="0"/>
              </a:rPr>
              <a:t>sound</a:t>
            </a:r>
            <a:r>
              <a:rPr lang="fr-CA" sz="3200" dirty="0" smtClean="0">
                <a:latin typeface="Trebuchet MS" panose="020B0603020202020204" pitchFamily="34" charset="0"/>
              </a:rPr>
              <a:t>, and </a:t>
            </a:r>
            <a:r>
              <a:rPr lang="fr-CA" sz="3200" dirty="0" err="1" smtClean="0">
                <a:latin typeface="Trebuchet MS" panose="020B0603020202020204" pitchFamily="34" charset="0"/>
              </a:rPr>
              <a:t>some</a:t>
            </a:r>
            <a:r>
              <a:rPr lang="fr-CA" sz="3200" dirty="0" smtClean="0">
                <a:latin typeface="Trebuchet MS" panose="020B0603020202020204" pitchFamily="34" charset="0"/>
              </a:rPr>
              <a:t> </a:t>
            </a:r>
            <a:r>
              <a:rPr lang="fr-CA" sz="3200" dirty="0" err="1" smtClean="0">
                <a:latin typeface="Trebuchet MS" panose="020B0603020202020204" pitchFamily="34" charset="0"/>
              </a:rPr>
              <a:t>examples</a:t>
            </a:r>
            <a:r>
              <a:rPr lang="fr-CA" sz="3200" dirty="0" smtClean="0">
                <a:latin typeface="Trebuchet MS" panose="020B0603020202020204" pitchFamily="34" charset="0"/>
              </a:rPr>
              <a:t>. By </a:t>
            </a:r>
            <a:r>
              <a:rPr lang="fr-CA" sz="3200" dirty="0" err="1" smtClean="0">
                <a:latin typeface="Trebuchet MS" panose="020B0603020202020204" pitchFamily="34" charset="0"/>
              </a:rPr>
              <a:t>clicking</a:t>
            </a:r>
            <a:r>
              <a:rPr lang="fr-CA" sz="3200" dirty="0" smtClean="0">
                <a:latin typeface="Trebuchet MS" panose="020B0603020202020204" pitchFamily="34" charset="0"/>
              </a:rPr>
              <a:t> on the microphone </a:t>
            </a:r>
            <a:r>
              <a:rPr lang="fr-CA" sz="3200" dirty="0" err="1" smtClean="0">
                <a:latin typeface="Trebuchet MS" panose="020B0603020202020204" pitchFamily="34" charset="0"/>
              </a:rPr>
              <a:t>symbol</a:t>
            </a:r>
            <a:r>
              <a:rPr lang="fr-CA" sz="3200" dirty="0" smtClean="0">
                <a:latin typeface="Trebuchet MS" panose="020B0603020202020204" pitchFamily="34" charset="0"/>
              </a:rPr>
              <a:t>, </a:t>
            </a:r>
            <a:r>
              <a:rPr lang="fr-CA" sz="3200" dirty="0" err="1" smtClean="0">
                <a:latin typeface="Trebuchet MS" panose="020B0603020202020204" pitchFamily="34" charset="0"/>
              </a:rPr>
              <a:t>you</a:t>
            </a:r>
            <a:r>
              <a:rPr lang="fr-CA" sz="3200" dirty="0" smtClean="0">
                <a:latin typeface="Trebuchet MS" panose="020B0603020202020204" pitchFamily="34" charset="0"/>
              </a:rPr>
              <a:t> </a:t>
            </a:r>
            <a:r>
              <a:rPr lang="fr-CA" sz="3200" dirty="0" err="1" smtClean="0">
                <a:latin typeface="Trebuchet MS" panose="020B0603020202020204" pitchFamily="34" charset="0"/>
              </a:rPr>
              <a:t>will</a:t>
            </a:r>
            <a:r>
              <a:rPr lang="fr-CA" sz="3200" dirty="0" smtClean="0">
                <a:latin typeface="Trebuchet MS" panose="020B0603020202020204" pitchFamily="34" charset="0"/>
              </a:rPr>
              <a:t> </a:t>
            </a:r>
            <a:r>
              <a:rPr lang="fr-CA" sz="3200" dirty="0" err="1" smtClean="0">
                <a:latin typeface="Trebuchet MS" panose="020B0603020202020204" pitchFamily="34" charset="0"/>
              </a:rPr>
              <a:t>be</a:t>
            </a:r>
            <a:r>
              <a:rPr lang="fr-CA" sz="3200" dirty="0" smtClean="0">
                <a:latin typeface="Trebuchet MS" panose="020B0603020202020204" pitchFamily="34" charset="0"/>
              </a:rPr>
              <a:t> able to </a:t>
            </a:r>
            <a:r>
              <a:rPr lang="fr-CA" sz="3200" dirty="0" err="1" smtClean="0">
                <a:latin typeface="Trebuchet MS" panose="020B0603020202020204" pitchFamily="34" charset="0"/>
              </a:rPr>
              <a:t>hear</a:t>
            </a:r>
            <a:r>
              <a:rPr lang="fr-CA" sz="3200" dirty="0" smtClean="0">
                <a:latin typeface="Trebuchet MS" panose="020B0603020202020204" pitchFamily="34" charset="0"/>
              </a:rPr>
              <a:t> the </a:t>
            </a:r>
            <a:r>
              <a:rPr lang="fr-CA" sz="3200" dirty="0" err="1" smtClean="0">
                <a:latin typeface="Trebuchet MS" panose="020B0603020202020204" pitchFamily="34" charset="0"/>
              </a:rPr>
              <a:t>sounds</a:t>
            </a:r>
            <a:r>
              <a:rPr lang="fr-CA" sz="3200" dirty="0" smtClean="0">
                <a:latin typeface="Trebuchet MS" panose="020B0603020202020204" pitchFamily="34" charset="0"/>
              </a:rPr>
              <a:t> made. </a:t>
            </a:r>
          </a:p>
          <a:p>
            <a:endParaRPr lang="fr-CA" sz="3200" dirty="0">
              <a:latin typeface="Trebuchet MS" panose="020B0603020202020204" pitchFamily="34" charset="0"/>
            </a:endParaRPr>
          </a:p>
          <a:p>
            <a:r>
              <a:rPr lang="fr-CA" sz="3200" dirty="0" smtClean="0">
                <a:latin typeface="Trebuchet MS" panose="020B0603020202020204" pitchFamily="34" charset="0"/>
              </a:rPr>
              <a:t>Slides 7 </a:t>
            </a:r>
            <a:r>
              <a:rPr lang="fr-CA" sz="3200" dirty="0" err="1" smtClean="0">
                <a:latin typeface="Trebuchet MS" panose="020B0603020202020204" pitchFamily="34" charset="0"/>
              </a:rPr>
              <a:t>onwards</a:t>
            </a:r>
            <a:r>
              <a:rPr lang="fr-CA" sz="3200" dirty="0" smtClean="0">
                <a:latin typeface="Trebuchet MS" panose="020B0603020202020204" pitchFamily="34" charset="0"/>
              </a:rPr>
              <a:t> correspond to a page in the </a:t>
            </a:r>
            <a:r>
              <a:rPr lang="fr-CA" sz="3200" dirty="0" err="1" smtClean="0">
                <a:latin typeface="Trebuchet MS" panose="020B0603020202020204" pitchFamily="34" charset="0"/>
              </a:rPr>
              <a:t>knowledge</a:t>
            </a:r>
            <a:r>
              <a:rPr lang="fr-CA" sz="3200" dirty="0" smtClean="0">
                <a:latin typeface="Trebuchet MS" panose="020B0603020202020204" pitchFamily="34" charset="0"/>
              </a:rPr>
              <a:t> organiser. </a:t>
            </a:r>
          </a:p>
          <a:p>
            <a:r>
              <a:rPr lang="fr-CA" sz="3200" dirty="0" smtClean="0">
                <a:latin typeface="Trebuchet MS" panose="020B0603020202020204" pitchFamily="34" charset="0"/>
              </a:rPr>
              <a:t>Click on the microphone in </a:t>
            </a:r>
            <a:r>
              <a:rPr lang="fr-CA" sz="3200" dirty="0" err="1" smtClean="0">
                <a:latin typeface="Trebuchet MS" panose="020B0603020202020204" pitchFamily="34" charset="0"/>
              </a:rPr>
              <a:t>each</a:t>
            </a:r>
            <a:r>
              <a:rPr lang="fr-CA" sz="3200" dirty="0" smtClean="0">
                <a:latin typeface="Trebuchet MS" panose="020B0603020202020204" pitchFamily="34" charset="0"/>
              </a:rPr>
              <a:t> table to </a:t>
            </a:r>
            <a:r>
              <a:rPr lang="fr-CA" sz="3200" dirty="0" err="1" smtClean="0">
                <a:latin typeface="Trebuchet MS" panose="020B0603020202020204" pitchFamily="34" charset="0"/>
              </a:rPr>
              <a:t>hear</a:t>
            </a:r>
            <a:r>
              <a:rPr lang="fr-CA" sz="3200" dirty="0" smtClean="0">
                <a:latin typeface="Trebuchet MS" panose="020B0603020202020204" pitchFamily="34" charset="0"/>
              </a:rPr>
              <a:t> the </a:t>
            </a:r>
            <a:r>
              <a:rPr lang="fr-CA" sz="3200" dirty="0" err="1" smtClean="0">
                <a:latin typeface="Trebuchet MS" panose="020B0603020202020204" pitchFamily="34" charset="0"/>
              </a:rPr>
              <a:t>words</a:t>
            </a:r>
            <a:r>
              <a:rPr lang="fr-CA" sz="3200" dirty="0" smtClean="0">
                <a:latin typeface="Trebuchet MS" panose="020B0603020202020204" pitchFamily="34" charset="0"/>
              </a:rPr>
              <a:t> in French. There </a:t>
            </a:r>
            <a:r>
              <a:rPr lang="fr-CA" sz="3200" dirty="0" err="1" smtClean="0">
                <a:latin typeface="Trebuchet MS" panose="020B0603020202020204" pitchFamily="34" charset="0"/>
              </a:rPr>
              <a:t>is</a:t>
            </a:r>
            <a:r>
              <a:rPr lang="fr-CA" sz="3200" dirty="0" smtClean="0">
                <a:latin typeface="Trebuchet MS" panose="020B0603020202020204" pitchFamily="34" charset="0"/>
              </a:rPr>
              <a:t> a pause of 1,2, or 3 seconds </a:t>
            </a:r>
            <a:r>
              <a:rPr lang="fr-CA" sz="3200" dirty="0" err="1" smtClean="0">
                <a:latin typeface="Trebuchet MS" panose="020B0603020202020204" pitchFamily="34" charset="0"/>
              </a:rPr>
              <a:t>after</a:t>
            </a:r>
            <a:r>
              <a:rPr lang="fr-CA" sz="3200" dirty="0" smtClean="0">
                <a:latin typeface="Trebuchet MS" panose="020B0603020202020204" pitchFamily="34" charset="0"/>
              </a:rPr>
              <a:t> </a:t>
            </a:r>
            <a:r>
              <a:rPr lang="fr-CA" sz="3200" dirty="0" err="1" smtClean="0">
                <a:latin typeface="Trebuchet MS" panose="020B0603020202020204" pitchFamily="34" charset="0"/>
              </a:rPr>
              <a:t>each</a:t>
            </a:r>
            <a:r>
              <a:rPr lang="fr-CA" sz="3200" dirty="0" smtClean="0">
                <a:latin typeface="Trebuchet MS" panose="020B0603020202020204" pitchFamily="34" charset="0"/>
              </a:rPr>
              <a:t> </a:t>
            </a:r>
            <a:r>
              <a:rPr lang="fr-CA" sz="3200" dirty="0" err="1" smtClean="0">
                <a:latin typeface="Trebuchet MS" panose="020B0603020202020204" pitchFamily="34" charset="0"/>
              </a:rPr>
              <a:t>word</a:t>
            </a:r>
            <a:r>
              <a:rPr lang="fr-CA" sz="3200" dirty="0" smtClean="0">
                <a:latin typeface="Trebuchet MS" panose="020B0603020202020204" pitchFamily="34" charset="0"/>
              </a:rPr>
              <a:t> for </a:t>
            </a:r>
            <a:r>
              <a:rPr lang="fr-CA" sz="3200" dirty="0" err="1" smtClean="0">
                <a:latin typeface="Trebuchet MS" panose="020B0603020202020204" pitchFamily="34" charset="0"/>
              </a:rPr>
              <a:t>you</a:t>
            </a:r>
            <a:r>
              <a:rPr lang="fr-CA" sz="3200" dirty="0" smtClean="0">
                <a:latin typeface="Trebuchet MS" panose="020B0603020202020204" pitchFamily="34" charset="0"/>
              </a:rPr>
              <a:t> to practice out </a:t>
            </a:r>
            <a:r>
              <a:rPr lang="fr-CA" sz="3200" dirty="0" err="1" smtClean="0">
                <a:latin typeface="Trebuchet MS" panose="020B0603020202020204" pitchFamily="34" charset="0"/>
              </a:rPr>
              <a:t>loud</a:t>
            </a:r>
            <a:r>
              <a:rPr lang="fr-CA" sz="3200" dirty="0" smtClean="0">
                <a:latin typeface="Trebuchet MS" panose="020B0603020202020204" pitchFamily="34" charset="0"/>
              </a:rPr>
              <a:t>. </a:t>
            </a:r>
            <a:endParaRPr lang="en-GB" sz="3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53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98" y="95621"/>
            <a:ext cx="8127999" cy="645526"/>
          </a:xfrm>
          <a:solidFill>
            <a:srgbClr val="FFF2CC"/>
          </a:solidFill>
          <a:ln w="38100">
            <a:solidFill>
              <a:srgbClr val="FFC000"/>
            </a:solidFill>
          </a:ln>
        </p:spPr>
        <p:txBody>
          <a:bodyPr/>
          <a:lstStyle/>
          <a:p>
            <a:r>
              <a:rPr lang="fr-CA" dirty="0" smtClean="0">
                <a:latin typeface="Trebuchet MS" panose="020B0603020202020204" pitchFamily="34" charset="0"/>
              </a:rPr>
              <a:t>French </a:t>
            </a:r>
            <a:r>
              <a:rPr lang="fr-CA" dirty="0" err="1" smtClean="0">
                <a:latin typeface="Trebuchet MS" panose="020B0603020202020204" pitchFamily="34" charset="0"/>
              </a:rPr>
              <a:t>Phonics</a:t>
            </a:r>
            <a:r>
              <a:rPr lang="fr-CA" dirty="0" smtClean="0">
                <a:latin typeface="Trebuchet MS" panose="020B0603020202020204" pitchFamily="34" charset="0"/>
              </a:rPr>
              <a:t>- Consonants </a:t>
            </a:r>
            <a:endParaRPr lang="en-GB" dirty="0">
              <a:latin typeface="Trebuchet MS" panose="020B0603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405407"/>
              </p:ext>
            </p:extLst>
          </p:nvPr>
        </p:nvGraphicFramePr>
        <p:xfrm>
          <a:off x="164699" y="912172"/>
          <a:ext cx="8127999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362">
                  <a:extLst>
                    <a:ext uri="{9D8B030D-6E8A-4147-A177-3AD203B41FA5}">
                      <a16:colId xmlns:a16="http://schemas.microsoft.com/office/drawing/2014/main" val="2678730402"/>
                    </a:ext>
                  </a:extLst>
                </a:gridCol>
                <a:gridCol w="2117558">
                  <a:extLst>
                    <a:ext uri="{9D8B030D-6E8A-4147-A177-3AD203B41FA5}">
                      <a16:colId xmlns:a16="http://schemas.microsoft.com/office/drawing/2014/main" val="2517860676"/>
                    </a:ext>
                  </a:extLst>
                </a:gridCol>
                <a:gridCol w="3942079">
                  <a:extLst>
                    <a:ext uri="{9D8B030D-6E8A-4147-A177-3AD203B41FA5}">
                      <a16:colId xmlns:a16="http://schemas.microsoft.com/office/drawing/2014/main" val="4249248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International </a:t>
                      </a:r>
                      <a:r>
                        <a:rPr lang="fr-CA" sz="160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Phonetic</a:t>
                      </a:r>
                      <a:r>
                        <a:rPr lang="fr-CA" sz="16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Alphabet </a:t>
                      </a:r>
                    </a:p>
                    <a:p>
                      <a:r>
                        <a:rPr lang="fr-CA" sz="16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(IPA)</a:t>
                      </a:r>
                      <a:endParaRPr lang="en-GB" sz="16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Letters</a:t>
                      </a:r>
                      <a:endParaRPr lang="en-GB" sz="16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Examples</a:t>
                      </a:r>
                      <a:endParaRPr lang="en-GB" sz="16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6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600" b="0" u="none" dirty="0" smtClean="0">
                          <a:solidFill>
                            <a:schemeClr val="tx1"/>
                          </a:solidFill>
                          <a:latin typeface="+mj-lt"/>
                        </a:rPr>
                        <a:t>b</a:t>
                      </a:r>
                      <a:endParaRPr lang="en-GB" sz="16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b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bon, bien, balle,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 ballon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188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600" b="0" u="none" dirty="0" smtClean="0">
                          <a:solidFill>
                            <a:schemeClr val="tx1"/>
                          </a:solidFill>
                          <a:latin typeface="+mj-lt"/>
                        </a:rPr>
                        <a:t>d </a:t>
                      </a:r>
                      <a:endParaRPr lang="en-GB" sz="16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d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don, dieu,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 du, dans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46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600" b="0" u="none" dirty="0" smtClean="0">
                          <a:solidFill>
                            <a:schemeClr val="tx1"/>
                          </a:solidFill>
                          <a:latin typeface="+mj-lt"/>
                        </a:rPr>
                        <a:t>k </a:t>
                      </a:r>
                      <a:endParaRPr lang="en-GB" sz="16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k, </a:t>
                      </a:r>
                      <a:r>
                        <a:rPr lang="fr-CA" sz="1600" dirty="0" err="1" smtClean="0">
                          <a:latin typeface="Trebuchet MS" panose="020B0603020202020204" pitchFamily="34" charset="0"/>
                        </a:rPr>
                        <a:t>c+a</a:t>
                      </a:r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, </a:t>
                      </a:r>
                      <a:r>
                        <a:rPr lang="fr-CA" sz="1600" dirty="0" err="1" smtClean="0">
                          <a:latin typeface="Trebuchet MS" panose="020B0603020202020204" pitchFamily="34" charset="0"/>
                        </a:rPr>
                        <a:t>c+u</a:t>
                      </a:r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, </a:t>
                      </a:r>
                      <a:r>
                        <a:rPr lang="fr-CA" sz="1600" dirty="0" err="1" smtClean="0">
                          <a:latin typeface="Trebuchet MS" panose="020B0603020202020204" pitchFamily="34" charset="0"/>
                        </a:rPr>
                        <a:t>c+o</a:t>
                      </a:r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, q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Kayak, car,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  </a:t>
                      </a:r>
                      <a:r>
                        <a:rPr lang="fr-CA" sz="1600" baseline="0" dirty="0" err="1" smtClean="0">
                          <a:latin typeface="Trebuchet MS" panose="020B0603020202020204" pitchFamily="34" charset="0"/>
                        </a:rPr>
                        <a:t>cue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, comte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26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600" b="0" u="none" dirty="0" smtClean="0">
                          <a:solidFill>
                            <a:schemeClr val="tx1"/>
                          </a:solidFill>
                          <a:latin typeface="+mj-lt"/>
                        </a:rPr>
                        <a:t>g </a:t>
                      </a:r>
                      <a:endParaRPr lang="en-GB" sz="16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err="1" smtClean="0">
                          <a:latin typeface="Trebuchet MS" panose="020B0603020202020204" pitchFamily="34" charset="0"/>
                        </a:rPr>
                        <a:t>g+a</a:t>
                      </a:r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,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CA" sz="1600" dirty="0" err="1" smtClean="0">
                          <a:latin typeface="Trebuchet MS" panose="020B0603020202020204" pitchFamily="34" charset="0"/>
                        </a:rPr>
                        <a:t>g+u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, </a:t>
                      </a:r>
                      <a:r>
                        <a:rPr lang="fr-CA" sz="1600" dirty="0" err="1" smtClean="0">
                          <a:latin typeface="Trebuchet MS" panose="020B0603020202020204" pitchFamily="34" charset="0"/>
                        </a:rPr>
                        <a:t>g+o</a:t>
                      </a:r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,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CA" sz="1600" baseline="0" dirty="0" err="1" smtClean="0">
                          <a:latin typeface="Trebuchet MS" panose="020B0603020202020204" pitchFamily="34" charset="0"/>
                        </a:rPr>
                        <a:t>g+u+e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gant, ligue, goût, guette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058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600" b="0" u="none" dirty="0" smtClean="0">
                          <a:solidFill>
                            <a:schemeClr val="tx1"/>
                          </a:solidFill>
                          <a:latin typeface="+mj-lt"/>
                        </a:rPr>
                        <a:t>l </a:t>
                      </a:r>
                      <a:endParaRPr lang="en-GB" sz="16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l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le, la, les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87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600" b="0" u="none" dirty="0" smtClean="0">
                          <a:solidFill>
                            <a:schemeClr val="tx1"/>
                          </a:solidFill>
                          <a:latin typeface="+mj-lt"/>
                        </a:rPr>
                        <a:t>m </a:t>
                      </a:r>
                      <a:endParaRPr lang="en-GB" sz="16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m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mon, ma,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 mai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601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600" b="0" u="none" dirty="0" smtClean="0">
                          <a:solidFill>
                            <a:schemeClr val="tx1"/>
                          </a:solidFill>
                          <a:latin typeface="+mj-lt"/>
                        </a:rPr>
                        <a:t>n </a:t>
                      </a:r>
                      <a:endParaRPr lang="en-GB" sz="16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n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non, nous, notre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022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ɲ</a:t>
                      </a:r>
                      <a:endParaRPr lang="en-GB" sz="16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err="1" smtClean="0">
                          <a:latin typeface="Trebuchet MS" panose="020B0603020202020204" pitchFamily="34" charset="0"/>
                        </a:rPr>
                        <a:t>gn</a:t>
                      </a:r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gagner, champagne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910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ŋ</a:t>
                      </a:r>
                      <a:endParaRPr lang="en-GB" sz="16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err="1" smtClean="0">
                          <a:latin typeface="Trebuchet MS" panose="020B0603020202020204" pitchFamily="34" charset="0"/>
                        </a:rPr>
                        <a:t>ng</a:t>
                      </a:r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camping, bowling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790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</a:t>
                      </a:r>
                      <a:endParaRPr lang="en-GB" sz="16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p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pour, pâtes, pile 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182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ʁ</a:t>
                      </a:r>
                      <a:endParaRPr lang="en-GB" sz="16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r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regarder, rester,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 roule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946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lang="en-GB" sz="16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s, </a:t>
                      </a:r>
                      <a:r>
                        <a:rPr lang="fr-CA" sz="1600" dirty="0" err="1" smtClean="0">
                          <a:latin typeface="Trebuchet MS" panose="020B0603020202020204" pitchFamily="34" charset="0"/>
                        </a:rPr>
                        <a:t>c+e</a:t>
                      </a:r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, </a:t>
                      </a:r>
                      <a:r>
                        <a:rPr lang="fr-CA" sz="1600" dirty="0" err="1" smtClean="0">
                          <a:latin typeface="Trebuchet MS" panose="020B0603020202020204" pitchFamily="34" charset="0"/>
                        </a:rPr>
                        <a:t>c+i</a:t>
                      </a:r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,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 ç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sans, centre,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 cibler, ça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979317"/>
                  </a:ext>
                </a:extLst>
              </a:tr>
            </a:tbl>
          </a:graphicData>
        </a:graphic>
      </p:graphicFrame>
      <p:pic>
        <p:nvPicPr>
          <p:cNvPr id="5" name="ttsMP3.com_VoiceText_2022-8-30_11_28_5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682072" y="1733884"/>
            <a:ext cx="335547" cy="335547"/>
          </a:xfrm>
          <a:prstGeom prst="rect">
            <a:avLst/>
          </a:prstGeom>
        </p:spPr>
      </p:pic>
      <p:pic>
        <p:nvPicPr>
          <p:cNvPr id="7" name="ttsMP3.com_VoiceText_2022-8-30_11_31_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682072" y="2106370"/>
            <a:ext cx="335547" cy="335547"/>
          </a:xfrm>
          <a:prstGeom prst="rect">
            <a:avLst/>
          </a:prstGeom>
        </p:spPr>
      </p:pic>
      <p:pic>
        <p:nvPicPr>
          <p:cNvPr id="8" name="ttsMP3.com_VoiceText_2022-8-30_11_31_5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701322" y="2506336"/>
            <a:ext cx="316297" cy="316297"/>
          </a:xfrm>
          <a:prstGeom prst="rect">
            <a:avLst/>
          </a:prstGeom>
        </p:spPr>
      </p:pic>
      <p:pic>
        <p:nvPicPr>
          <p:cNvPr id="9" name="ttsMP3.com_VoiceText_2022-8-30_11_32_48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701322" y="2887052"/>
            <a:ext cx="341981" cy="341981"/>
          </a:xfrm>
          <a:prstGeom prst="rect">
            <a:avLst/>
          </a:prstGeom>
        </p:spPr>
      </p:pic>
      <p:pic>
        <p:nvPicPr>
          <p:cNvPr id="10" name="ttsMP3.com_VoiceText_2022-8-30_11_33_26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451926" y="3229032"/>
            <a:ext cx="352107" cy="352107"/>
          </a:xfrm>
          <a:prstGeom prst="rect">
            <a:avLst/>
          </a:prstGeom>
        </p:spPr>
      </p:pic>
      <p:pic>
        <p:nvPicPr>
          <p:cNvPr id="11" name="ttsMP3.com_VoiceText_2022-8-30_11_33_54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919537" y="3581139"/>
            <a:ext cx="333140" cy="333140"/>
          </a:xfrm>
          <a:prstGeom prst="rect">
            <a:avLst/>
          </a:prstGeom>
        </p:spPr>
      </p:pic>
      <p:pic>
        <p:nvPicPr>
          <p:cNvPr id="12" name="ttsMP3.com_VoiceText_2022-8-30_11_34_28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112042" y="3963209"/>
            <a:ext cx="329658" cy="329658"/>
          </a:xfrm>
          <a:prstGeom prst="rect">
            <a:avLst/>
          </a:prstGeom>
        </p:spPr>
      </p:pic>
      <p:pic>
        <p:nvPicPr>
          <p:cNvPr id="13" name="ttsMP3.com_VoiceText_2022-8-30_11_35_6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252676" y="4317997"/>
            <a:ext cx="381269" cy="381269"/>
          </a:xfrm>
          <a:prstGeom prst="rect">
            <a:avLst/>
          </a:prstGeom>
        </p:spPr>
      </p:pic>
      <p:pic>
        <p:nvPicPr>
          <p:cNvPr id="14" name="ttsMP3.com_VoiceText_2022-8-30_11_39_8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227545" y="4724396"/>
            <a:ext cx="348118" cy="348118"/>
          </a:xfrm>
          <a:prstGeom prst="rect">
            <a:avLst/>
          </a:prstGeom>
        </p:spPr>
      </p:pic>
      <p:pic>
        <p:nvPicPr>
          <p:cNvPr id="15" name="ttsMP3.com_VoiceText_2022-8-30_11_48_11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112042" y="5070117"/>
            <a:ext cx="329657" cy="329657"/>
          </a:xfrm>
          <a:prstGeom prst="rect">
            <a:avLst/>
          </a:prstGeom>
        </p:spPr>
      </p:pic>
      <p:pic>
        <p:nvPicPr>
          <p:cNvPr id="16" name="ttsMP3.com_VoiceText_2022-8-30_11_48_49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511491" y="5468080"/>
            <a:ext cx="287828" cy="287828"/>
          </a:xfrm>
          <a:prstGeom prst="rect">
            <a:avLst/>
          </a:prstGeom>
        </p:spPr>
      </p:pic>
      <p:pic>
        <p:nvPicPr>
          <p:cNvPr id="17" name="ttsMP3.com_VoiceText_2022-8-30_11_50_33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633946" y="5813067"/>
            <a:ext cx="338408" cy="33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7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4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3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7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36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6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37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19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68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17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61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98" y="95621"/>
            <a:ext cx="8127999" cy="645526"/>
          </a:xfrm>
          <a:solidFill>
            <a:srgbClr val="FFF2CC"/>
          </a:solidFill>
          <a:ln w="38100">
            <a:solidFill>
              <a:srgbClr val="FFC000"/>
            </a:solidFill>
          </a:ln>
        </p:spPr>
        <p:txBody>
          <a:bodyPr/>
          <a:lstStyle/>
          <a:p>
            <a:r>
              <a:rPr lang="fr-CA" dirty="0" smtClean="0">
                <a:latin typeface="Trebuchet MS" panose="020B0603020202020204" pitchFamily="34" charset="0"/>
              </a:rPr>
              <a:t>French </a:t>
            </a:r>
            <a:r>
              <a:rPr lang="fr-CA" dirty="0" err="1" smtClean="0">
                <a:latin typeface="Trebuchet MS" panose="020B0603020202020204" pitchFamily="34" charset="0"/>
              </a:rPr>
              <a:t>Phonics</a:t>
            </a:r>
            <a:r>
              <a:rPr lang="fr-CA" dirty="0" smtClean="0">
                <a:latin typeface="Trebuchet MS" panose="020B0603020202020204" pitchFamily="34" charset="0"/>
              </a:rPr>
              <a:t>- Consonants </a:t>
            </a:r>
            <a:r>
              <a:rPr lang="fr-CA" dirty="0" err="1" smtClean="0">
                <a:latin typeface="Trebuchet MS" panose="020B0603020202020204" pitchFamily="34" charset="0"/>
              </a:rPr>
              <a:t>Continued</a:t>
            </a:r>
            <a:r>
              <a:rPr lang="fr-CA" dirty="0" smtClean="0">
                <a:latin typeface="Trebuchet MS" panose="020B0603020202020204" pitchFamily="34" charset="0"/>
              </a:rPr>
              <a:t> </a:t>
            </a:r>
            <a:endParaRPr lang="en-GB" dirty="0">
              <a:latin typeface="Trebuchet MS" panose="020B0603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423918"/>
              </p:ext>
            </p:extLst>
          </p:nvPr>
        </p:nvGraphicFramePr>
        <p:xfrm>
          <a:off x="164699" y="912172"/>
          <a:ext cx="8127999" cy="267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362">
                  <a:extLst>
                    <a:ext uri="{9D8B030D-6E8A-4147-A177-3AD203B41FA5}">
                      <a16:colId xmlns:a16="http://schemas.microsoft.com/office/drawing/2014/main" val="2678730402"/>
                    </a:ext>
                  </a:extLst>
                </a:gridCol>
                <a:gridCol w="2117558">
                  <a:extLst>
                    <a:ext uri="{9D8B030D-6E8A-4147-A177-3AD203B41FA5}">
                      <a16:colId xmlns:a16="http://schemas.microsoft.com/office/drawing/2014/main" val="2517860676"/>
                    </a:ext>
                  </a:extLst>
                </a:gridCol>
                <a:gridCol w="3942079">
                  <a:extLst>
                    <a:ext uri="{9D8B030D-6E8A-4147-A177-3AD203B41FA5}">
                      <a16:colId xmlns:a16="http://schemas.microsoft.com/office/drawing/2014/main" val="4249248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International </a:t>
                      </a:r>
                      <a:r>
                        <a:rPr lang="fr-CA" sz="160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Phonetic</a:t>
                      </a:r>
                      <a:r>
                        <a:rPr lang="fr-CA" sz="16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Alphabet </a:t>
                      </a:r>
                    </a:p>
                    <a:p>
                      <a:r>
                        <a:rPr lang="fr-CA" sz="16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(IPA)</a:t>
                      </a:r>
                      <a:endParaRPr lang="en-GB" sz="16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Letters</a:t>
                      </a:r>
                      <a:endParaRPr lang="en-GB" sz="16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Examples</a:t>
                      </a:r>
                      <a:endParaRPr lang="en-GB" sz="16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6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ʃ</a:t>
                      </a:r>
                      <a:endParaRPr lang="en-GB" sz="16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err="1" smtClean="0">
                          <a:latin typeface="Trebuchet MS" panose="020B0603020202020204" pitchFamily="34" charset="0"/>
                        </a:rPr>
                        <a:t>ch</a:t>
                      </a:r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château,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 cheveux, cheval, cher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188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  </a:t>
                      </a:r>
                      <a:endParaRPr lang="en-GB" sz="16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t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tête, tu, tante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46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en-GB" sz="16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v, w 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vu,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 vous, vieux, wagon </a:t>
                      </a:r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26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</a:t>
                      </a:r>
                      <a:endParaRPr lang="en-GB" sz="16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z, </a:t>
                      </a:r>
                      <a:r>
                        <a:rPr lang="fr-CA" sz="1600" dirty="0" err="1" smtClean="0">
                          <a:latin typeface="Trebuchet MS" panose="020B0603020202020204" pitchFamily="34" charset="0"/>
                        </a:rPr>
                        <a:t>vowel+s+vowel</a:t>
                      </a:r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zéro, raison,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 maison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058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ʒ</a:t>
                      </a:r>
                      <a:endParaRPr lang="en-GB" sz="16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j, </a:t>
                      </a:r>
                      <a:r>
                        <a:rPr lang="fr-CA" sz="1600" dirty="0" err="1" smtClean="0">
                          <a:latin typeface="Trebuchet MS" panose="020B0603020202020204" pitchFamily="34" charset="0"/>
                        </a:rPr>
                        <a:t>g+e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je, jouer,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 visage, garage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87443"/>
                  </a:ext>
                </a:extLst>
              </a:tr>
            </a:tbl>
          </a:graphicData>
        </a:graphic>
      </p:graphicFrame>
      <p:pic>
        <p:nvPicPr>
          <p:cNvPr id="3" name="ttsMP3.com_VoiceText_2022-8-30_11_51_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27757" y="1742172"/>
            <a:ext cx="355333" cy="355333"/>
          </a:xfrm>
          <a:prstGeom prst="rect">
            <a:avLst/>
          </a:prstGeom>
        </p:spPr>
      </p:pic>
      <p:pic>
        <p:nvPicPr>
          <p:cNvPr id="5" name="ttsMP3.com_VoiceText_2022-8-30_11_52_4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81034" y="2125490"/>
            <a:ext cx="331537" cy="331537"/>
          </a:xfrm>
          <a:prstGeom prst="rect">
            <a:avLst/>
          </a:prstGeom>
        </p:spPr>
      </p:pic>
      <p:pic>
        <p:nvPicPr>
          <p:cNvPr id="6" name="ttsMP3.com_VoiceText_2022-8-30_11_54_1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631805" y="2457027"/>
            <a:ext cx="372800" cy="372800"/>
          </a:xfrm>
          <a:prstGeom prst="rect">
            <a:avLst/>
          </a:prstGeom>
        </p:spPr>
      </p:pic>
      <p:pic>
        <p:nvPicPr>
          <p:cNvPr id="7" name="ttsMP3.com_VoiceText_2022-8-30_11_55_1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462829" y="2871627"/>
            <a:ext cx="337952" cy="337952"/>
          </a:xfrm>
          <a:prstGeom prst="rect">
            <a:avLst/>
          </a:prstGeom>
        </p:spPr>
      </p:pic>
      <p:pic>
        <p:nvPicPr>
          <p:cNvPr id="8" name="ttsMP3.com_VoiceText_2022-8-30_11_56_28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664245" y="3251379"/>
            <a:ext cx="340360" cy="3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8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3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0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9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98" y="95621"/>
            <a:ext cx="8127999" cy="645526"/>
          </a:xfrm>
          <a:solidFill>
            <a:srgbClr val="FFF2CC"/>
          </a:solidFill>
          <a:ln w="38100">
            <a:solidFill>
              <a:srgbClr val="FFC000"/>
            </a:solidFill>
          </a:ln>
        </p:spPr>
        <p:txBody>
          <a:bodyPr/>
          <a:lstStyle/>
          <a:p>
            <a:r>
              <a:rPr lang="fr-CA" dirty="0" smtClean="0">
                <a:latin typeface="Trebuchet MS" panose="020B0603020202020204" pitchFamily="34" charset="0"/>
              </a:rPr>
              <a:t>French </a:t>
            </a:r>
            <a:r>
              <a:rPr lang="fr-CA" dirty="0" err="1" smtClean="0">
                <a:latin typeface="Trebuchet MS" panose="020B0603020202020204" pitchFamily="34" charset="0"/>
              </a:rPr>
              <a:t>Phonics</a:t>
            </a:r>
            <a:r>
              <a:rPr lang="fr-CA" dirty="0" smtClean="0">
                <a:latin typeface="Trebuchet MS" panose="020B0603020202020204" pitchFamily="34" charset="0"/>
              </a:rPr>
              <a:t>- </a:t>
            </a:r>
            <a:r>
              <a:rPr lang="fr-CA" dirty="0" err="1" smtClean="0">
                <a:latin typeface="Trebuchet MS" panose="020B0603020202020204" pitchFamily="34" charset="0"/>
              </a:rPr>
              <a:t>Vowels</a:t>
            </a:r>
            <a:r>
              <a:rPr lang="fr-CA" dirty="0" smtClean="0">
                <a:latin typeface="Trebuchet MS" panose="020B0603020202020204" pitchFamily="34" charset="0"/>
              </a:rPr>
              <a:t> </a:t>
            </a:r>
            <a:endParaRPr lang="en-GB" dirty="0">
              <a:latin typeface="Trebuchet MS" panose="020B0603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068490"/>
              </p:ext>
            </p:extLst>
          </p:nvPr>
        </p:nvGraphicFramePr>
        <p:xfrm>
          <a:off x="164699" y="912172"/>
          <a:ext cx="9470189" cy="564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362">
                  <a:extLst>
                    <a:ext uri="{9D8B030D-6E8A-4147-A177-3AD203B41FA5}">
                      <a16:colId xmlns:a16="http://schemas.microsoft.com/office/drawing/2014/main" val="2678730402"/>
                    </a:ext>
                  </a:extLst>
                </a:gridCol>
                <a:gridCol w="2464067">
                  <a:extLst>
                    <a:ext uri="{9D8B030D-6E8A-4147-A177-3AD203B41FA5}">
                      <a16:colId xmlns:a16="http://schemas.microsoft.com/office/drawing/2014/main" val="2517860676"/>
                    </a:ext>
                  </a:extLst>
                </a:gridCol>
                <a:gridCol w="4937760">
                  <a:extLst>
                    <a:ext uri="{9D8B030D-6E8A-4147-A177-3AD203B41FA5}">
                      <a16:colId xmlns:a16="http://schemas.microsoft.com/office/drawing/2014/main" val="4249248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International </a:t>
                      </a:r>
                      <a:r>
                        <a:rPr lang="fr-CA" sz="160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Phonetic</a:t>
                      </a:r>
                      <a:r>
                        <a:rPr lang="fr-CA" sz="16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Alphabet </a:t>
                      </a:r>
                    </a:p>
                    <a:p>
                      <a:r>
                        <a:rPr lang="fr-CA" sz="16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(IPA)</a:t>
                      </a:r>
                      <a:endParaRPr lang="en-GB" sz="16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Letters</a:t>
                      </a:r>
                      <a:endParaRPr lang="en-GB" sz="16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Examples</a:t>
                      </a:r>
                      <a:endParaRPr lang="en-GB" sz="16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6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n-GB" sz="16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a, à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, e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patte,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 là, femme </a:t>
                      </a:r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188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ɑ</a:t>
                      </a:r>
                      <a:endParaRPr lang="en-GB" sz="16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a, â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glas, pâtes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46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GB" sz="16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é, es,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 er, et, </a:t>
                      </a:r>
                      <a:r>
                        <a:rPr lang="fr-CA" sz="1600" baseline="0" dirty="0" err="1" smtClean="0">
                          <a:latin typeface="Trebuchet MS" panose="020B0603020202020204" pitchFamily="34" charset="0"/>
                        </a:rPr>
                        <a:t>ez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, </a:t>
                      </a:r>
                      <a:r>
                        <a:rPr lang="fr-CA" sz="1600" baseline="0" dirty="0" err="1" smtClean="0">
                          <a:latin typeface="Trebuchet MS" panose="020B0603020202020204" pitchFamily="34" charset="0"/>
                        </a:rPr>
                        <a:t>ed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, </a:t>
                      </a:r>
                      <a:r>
                        <a:rPr lang="fr-CA" sz="1600" baseline="0" dirty="0" err="1" smtClean="0">
                          <a:latin typeface="Trebuchet MS" panose="020B0603020202020204" pitchFamily="34" charset="0"/>
                        </a:rPr>
                        <a:t>ée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clé,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 les, jouer, et, assez, pied, crée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26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ɛ</a:t>
                      </a:r>
                      <a:endParaRPr lang="en-GB" sz="16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aie, ait, ais, e, è,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CA" sz="1600" baseline="0" dirty="0" err="1" smtClean="0">
                          <a:latin typeface="Trebuchet MS" panose="020B0603020202020204" pitchFamily="34" charset="0"/>
                        </a:rPr>
                        <a:t>ei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, et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baie,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 fait, jouais, mettre, crème, peine, violet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058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ɛː</a:t>
                      </a:r>
                      <a:endParaRPr lang="en-GB" sz="16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ê, </a:t>
                      </a:r>
                      <a:r>
                        <a:rPr lang="fr-CA" sz="1600" dirty="0" err="1" smtClean="0">
                          <a:latin typeface="Trebuchet MS" panose="020B0603020202020204" pitchFamily="34" charset="0"/>
                        </a:rPr>
                        <a:t>aît</a:t>
                      </a:r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,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CA" sz="1600" baseline="0" dirty="0" err="1" smtClean="0">
                          <a:latin typeface="Trebuchet MS" panose="020B0603020202020204" pitchFamily="34" charset="0"/>
                        </a:rPr>
                        <a:t>ei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, </a:t>
                      </a:r>
                      <a:r>
                        <a:rPr lang="fr-CA" sz="1600" baseline="0" dirty="0" err="1" smtClean="0">
                          <a:latin typeface="Trebuchet MS" panose="020B0603020202020204" pitchFamily="34" charset="0"/>
                        </a:rPr>
                        <a:t>eî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, ai, e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être, maître,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 reine, reître, mai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87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ə</a:t>
                      </a:r>
                      <a:endParaRPr lang="en-GB" sz="16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e, ai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reposer, faisons, de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238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en-GB" sz="16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err="1" smtClean="0">
                          <a:latin typeface="Trebuchet MS" panose="020B0603020202020204" pitchFamily="34" charset="0"/>
                        </a:rPr>
                        <a:t>i,î</a:t>
                      </a:r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,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CA" sz="1600" baseline="0" dirty="0" err="1" smtClean="0">
                          <a:latin typeface="Trebuchet MS" panose="020B0603020202020204" pitchFamily="34" charset="0"/>
                        </a:rPr>
                        <a:t>ie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, </a:t>
                      </a:r>
                      <a:r>
                        <a:rPr lang="fr-CA" sz="1600" baseline="0" dirty="0" err="1" smtClean="0">
                          <a:latin typeface="Trebuchet MS" panose="020B0603020202020204" pitchFamily="34" charset="0"/>
                        </a:rPr>
                        <a:t>g+ui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, y,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si, île, régie, guide, il y a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43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œ</a:t>
                      </a:r>
                      <a:endParaRPr lang="en-GB" sz="16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err="1" smtClean="0">
                          <a:latin typeface="Trebuchet MS" panose="020B0603020202020204" pitchFamily="34" charset="0"/>
                        </a:rPr>
                        <a:t>oeu</a:t>
                      </a:r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,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 eu, u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err="1" smtClean="0">
                          <a:latin typeface="Trebuchet MS" panose="020B0603020202020204" pitchFamily="34" charset="0"/>
                        </a:rPr>
                        <a:t>soeur</a:t>
                      </a:r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, jeune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, club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341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ø</a:t>
                      </a:r>
                      <a:endParaRPr lang="en-GB" sz="16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eu, </a:t>
                      </a:r>
                      <a:r>
                        <a:rPr lang="fr-CA" sz="1600" dirty="0" err="1" smtClean="0">
                          <a:latin typeface="Trebuchet MS" panose="020B0603020202020204" pitchFamily="34" charset="0"/>
                        </a:rPr>
                        <a:t>eû</a:t>
                      </a:r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,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 eue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eux, </a:t>
                      </a:r>
                      <a:r>
                        <a:rPr lang="fr-CA" sz="1600" dirty="0" err="1" smtClean="0">
                          <a:latin typeface="Trebuchet MS" panose="020B0603020202020204" pitchFamily="34" charset="0"/>
                        </a:rPr>
                        <a:t>déjeûner</a:t>
                      </a:r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,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 queue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114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en-GB" sz="16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au, o, eau, ô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au, saut, chose, hôtel, tôt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472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ɔ</a:t>
                      </a:r>
                      <a:endParaRPr lang="en-GB" sz="16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err="1" smtClean="0">
                          <a:latin typeface="Trebuchet MS" panose="020B0603020202020204" pitchFamily="34" charset="0"/>
                        </a:rPr>
                        <a:t>o,</a:t>
                      </a:r>
                      <a:r>
                        <a:rPr lang="fr-CA" sz="1600" baseline="0" dirty="0" err="1" smtClean="0">
                          <a:latin typeface="Trebuchet MS" panose="020B0603020202020204" pitchFamily="34" charset="0"/>
                        </a:rPr>
                        <a:t>u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sort, minimum,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 pomme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022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endParaRPr lang="en-GB" sz="16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ou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tout, vous, nous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533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GB" sz="16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u, û, </a:t>
                      </a:r>
                      <a:r>
                        <a:rPr lang="fr-CA" sz="1600" dirty="0" err="1" smtClean="0">
                          <a:latin typeface="Trebuchet MS" panose="020B0603020202020204" pitchFamily="34" charset="0"/>
                        </a:rPr>
                        <a:t>ue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tu, vu,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 rue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64510"/>
                  </a:ext>
                </a:extLst>
              </a:tr>
            </a:tbl>
          </a:graphicData>
        </a:graphic>
      </p:graphicFrame>
      <p:pic>
        <p:nvPicPr>
          <p:cNvPr id="3" name="ttsMP3.com_VoiceText_2022-8-30_11_57_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420049" y="1760620"/>
            <a:ext cx="331537" cy="331537"/>
          </a:xfrm>
          <a:prstGeom prst="rect">
            <a:avLst/>
          </a:prstGeom>
        </p:spPr>
      </p:pic>
      <p:pic>
        <p:nvPicPr>
          <p:cNvPr id="5" name="ttsMP3.com_VoiceText_2022-8-30_11_58_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929162" y="2101783"/>
            <a:ext cx="365760" cy="365760"/>
          </a:xfrm>
          <a:prstGeom prst="rect">
            <a:avLst/>
          </a:prstGeom>
        </p:spPr>
      </p:pic>
      <p:pic>
        <p:nvPicPr>
          <p:cNvPr id="6" name="ttsMP3.com_VoiceText_2022-8-30_11_59_20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8220777" y="2467543"/>
            <a:ext cx="369236" cy="369236"/>
          </a:xfrm>
          <a:prstGeom prst="rect">
            <a:avLst/>
          </a:prstGeom>
        </p:spPr>
      </p:pic>
      <p:pic>
        <p:nvPicPr>
          <p:cNvPr id="7" name="ttsMP3.com_VoiceText_2022-8-30_12_0_50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213516" y="2836779"/>
            <a:ext cx="325120" cy="325120"/>
          </a:xfrm>
          <a:prstGeom prst="rect">
            <a:avLst/>
          </a:prstGeom>
        </p:spPr>
      </p:pic>
      <p:pic>
        <p:nvPicPr>
          <p:cNvPr id="8" name="ttsMP3.com_VoiceText_2022-8-30_12_2_1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7749137" y="3253337"/>
            <a:ext cx="359611" cy="359611"/>
          </a:xfrm>
          <a:prstGeom prst="rect">
            <a:avLst/>
          </a:prstGeom>
        </p:spPr>
      </p:pic>
      <p:pic>
        <p:nvPicPr>
          <p:cNvPr id="9" name="ttsMP3.com_VoiceText_2022-8-30_12_3_52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751586" y="3612948"/>
            <a:ext cx="314159" cy="314159"/>
          </a:xfrm>
          <a:prstGeom prst="rect">
            <a:avLst/>
          </a:prstGeom>
        </p:spPr>
      </p:pic>
      <p:pic>
        <p:nvPicPr>
          <p:cNvPr id="10" name="ttsMP3.com_VoiceText_2022-8-30_12_4_36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7313861" y="3994484"/>
            <a:ext cx="298383" cy="298383"/>
          </a:xfrm>
          <a:prstGeom prst="rect">
            <a:avLst/>
          </a:prstGeom>
        </p:spPr>
      </p:pic>
      <p:pic>
        <p:nvPicPr>
          <p:cNvPr id="11" name="ttsMP3.com_VoiceText_2022-8-30_12_5_35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538627" y="4360243"/>
            <a:ext cx="302661" cy="302661"/>
          </a:xfrm>
          <a:prstGeom prst="rect">
            <a:avLst/>
          </a:prstGeom>
        </p:spPr>
      </p:pic>
      <p:pic>
        <p:nvPicPr>
          <p:cNvPr id="12" name="ttsMP3.com_VoiceText_2022-8-30_12_6_25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841288" y="4711027"/>
            <a:ext cx="385013" cy="385013"/>
          </a:xfrm>
          <a:prstGeom prst="rect">
            <a:avLst/>
          </a:prstGeom>
        </p:spPr>
      </p:pic>
      <p:pic>
        <p:nvPicPr>
          <p:cNvPr id="13" name="ttsMP3.com_VoiceText_2022-8-30_12_7_44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7379099" y="5096040"/>
            <a:ext cx="332608" cy="332608"/>
          </a:xfrm>
          <a:prstGeom prst="rect">
            <a:avLst/>
          </a:prstGeom>
        </p:spPr>
      </p:pic>
      <p:pic>
        <p:nvPicPr>
          <p:cNvPr id="14" name="ttsMP3.com_VoiceText_2022-8-30_12_8_31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7080183" y="5453555"/>
            <a:ext cx="379396" cy="379396"/>
          </a:xfrm>
          <a:prstGeom prst="rect">
            <a:avLst/>
          </a:prstGeom>
        </p:spPr>
      </p:pic>
      <p:pic>
        <p:nvPicPr>
          <p:cNvPr id="15" name="ttsMP3.com_VoiceText_2022-8-30_12_9_21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433952" y="5832951"/>
            <a:ext cx="378863" cy="378863"/>
          </a:xfrm>
          <a:prstGeom prst="rect">
            <a:avLst/>
          </a:prstGeom>
        </p:spPr>
      </p:pic>
      <p:pic>
        <p:nvPicPr>
          <p:cNvPr id="16" name="ttsMP3.com_VoiceText_2022-8-30_12_10_11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013649" y="6227988"/>
            <a:ext cx="328064" cy="32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5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2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1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25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723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2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04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72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25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65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357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98" y="95621"/>
            <a:ext cx="8127999" cy="645526"/>
          </a:xfrm>
          <a:solidFill>
            <a:srgbClr val="FFF2CC"/>
          </a:solidFill>
          <a:ln w="38100">
            <a:solidFill>
              <a:srgbClr val="FFC000"/>
            </a:solidFill>
          </a:ln>
        </p:spPr>
        <p:txBody>
          <a:bodyPr/>
          <a:lstStyle/>
          <a:p>
            <a:r>
              <a:rPr lang="fr-CA" dirty="0" smtClean="0">
                <a:latin typeface="Trebuchet MS" panose="020B0603020202020204" pitchFamily="34" charset="0"/>
              </a:rPr>
              <a:t>French </a:t>
            </a:r>
            <a:r>
              <a:rPr lang="fr-CA" dirty="0" err="1" smtClean="0">
                <a:latin typeface="Trebuchet MS" panose="020B0603020202020204" pitchFamily="34" charset="0"/>
              </a:rPr>
              <a:t>Phonics</a:t>
            </a:r>
            <a:r>
              <a:rPr lang="fr-CA" dirty="0" smtClean="0">
                <a:latin typeface="Trebuchet MS" panose="020B0603020202020204" pitchFamily="34" charset="0"/>
              </a:rPr>
              <a:t>- </a:t>
            </a:r>
            <a:r>
              <a:rPr lang="fr-CA" dirty="0" err="1" smtClean="0">
                <a:latin typeface="Trebuchet MS" panose="020B0603020202020204" pitchFamily="34" charset="0"/>
              </a:rPr>
              <a:t>Vowels</a:t>
            </a:r>
            <a:r>
              <a:rPr lang="fr-CA" dirty="0" smtClean="0">
                <a:latin typeface="Trebuchet MS" panose="020B0603020202020204" pitchFamily="34" charset="0"/>
              </a:rPr>
              <a:t> </a:t>
            </a:r>
            <a:endParaRPr lang="en-GB" dirty="0">
              <a:latin typeface="Trebuchet MS" panose="020B0603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71967"/>
              </p:ext>
            </p:extLst>
          </p:nvPr>
        </p:nvGraphicFramePr>
        <p:xfrm>
          <a:off x="164699" y="912172"/>
          <a:ext cx="9470189" cy="230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362">
                  <a:extLst>
                    <a:ext uri="{9D8B030D-6E8A-4147-A177-3AD203B41FA5}">
                      <a16:colId xmlns:a16="http://schemas.microsoft.com/office/drawing/2014/main" val="2678730402"/>
                    </a:ext>
                  </a:extLst>
                </a:gridCol>
                <a:gridCol w="2464067">
                  <a:extLst>
                    <a:ext uri="{9D8B030D-6E8A-4147-A177-3AD203B41FA5}">
                      <a16:colId xmlns:a16="http://schemas.microsoft.com/office/drawing/2014/main" val="2517860676"/>
                    </a:ext>
                  </a:extLst>
                </a:gridCol>
                <a:gridCol w="4937760">
                  <a:extLst>
                    <a:ext uri="{9D8B030D-6E8A-4147-A177-3AD203B41FA5}">
                      <a16:colId xmlns:a16="http://schemas.microsoft.com/office/drawing/2014/main" val="4249248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International </a:t>
                      </a:r>
                      <a:r>
                        <a:rPr lang="fr-CA" sz="160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Phonetic</a:t>
                      </a:r>
                      <a:r>
                        <a:rPr lang="fr-CA" sz="16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Alphabet </a:t>
                      </a:r>
                    </a:p>
                    <a:p>
                      <a:r>
                        <a:rPr lang="fr-CA" sz="16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(IPA)</a:t>
                      </a:r>
                      <a:endParaRPr lang="en-GB" sz="16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Letters</a:t>
                      </a:r>
                      <a:endParaRPr lang="en-GB" sz="16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Examples</a:t>
                      </a:r>
                      <a:endParaRPr lang="en-GB" sz="16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6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endParaRPr lang="en-GB" sz="16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err="1" smtClean="0">
                          <a:latin typeface="Trebuchet MS" panose="020B0603020202020204" pitchFamily="34" charset="0"/>
                        </a:rPr>
                        <a:t>ie</a:t>
                      </a:r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, </a:t>
                      </a:r>
                      <a:r>
                        <a:rPr lang="fr-CA" sz="1600" dirty="0" err="1" smtClean="0">
                          <a:latin typeface="Trebuchet MS" panose="020B0603020202020204" pitchFamily="34" charset="0"/>
                        </a:rPr>
                        <a:t>ye</a:t>
                      </a:r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,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CA" sz="1600" baseline="0" dirty="0" err="1" smtClean="0">
                          <a:latin typeface="Trebuchet MS" panose="020B0603020202020204" pitchFamily="34" charset="0"/>
                        </a:rPr>
                        <a:t>ille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, il, hi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fief, payer, fille, famille,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 travail, hier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188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endParaRPr lang="en-GB" sz="16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w, oui,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CA" sz="1600" baseline="0" dirty="0" err="1" smtClean="0">
                          <a:latin typeface="Trebuchet MS" panose="020B0603020202020204" pitchFamily="34" charset="0"/>
                        </a:rPr>
                        <a:t>oy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oui, moyen, web,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 week-end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46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</a:t>
                      </a:r>
                      <a:endParaRPr lang="en-GB" sz="16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err="1" smtClean="0">
                          <a:latin typeface="Trebuchet MS" panose="020B0603020202020204" pitchFamily="34" charset="0"/>
                        </a:rPr>
                        <a:t>oi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oiseau, crois, moi, fois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26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ɥ</a:t>
                      </a:r>
                      <a:endParaRPr lang="en-GB" sz="16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err="1" smtClean="0">
                          <a:latin typeface="Trebuchet MS" panose="020B0603020202020204" pitchFamily="34" charset="0"/>
                        </a:rPr>
                        <a:t>ui</a:t>
                      </a:r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, </a:t>
                      </a:r>
                      <a:r>
                        <a:rPr lang="fr-CA" sz="1600" dirty="0" err="1" smtClean="0">
                          <a:latin typeface="Trebuchet MS" panose="020B0603020202020204" pitchFamily="34" charset="0"/>
                        </a:rPr>
                        <a:t>uy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huit,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 puis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058748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64697" y="3389517"/>
            <a:ext cx="8127999" cy="645526"/>
          </a:xfrm>
          <a:prstGeom prst="rect">
            <a:avLst/>
          </a:prstGeom>
          <a:solidFill>
            <a:srgbClr val="FFF2CC"/>
          </a:solidFill>
          <a:ln w="381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 smtClean="0">
                <a:latin typeface="Trebuchet MS" panose="020B0603020202020204" pitchFamily="34" charset="0"/>
              </a:rPr>
              <a:t>French </a:t>
            </a:r>
            <a:r>
              <a:rPr lang="fr-CA" dirty="0" err="1" smtClean="0">
                <a:latin typeface="Trebuchet MS" panose="020B0603020202020204" pitchFamily="34" charset="0"/>
              </a:rPr>
              <a:t>Phonics</a:t>
            </a:r>
            <a:r>
              <a:rPr lang="fr-CA" dirty="0" smtClean="0">
                <a:latin typeface="Trebuchet MS" panose="020B0603020202020204" pitchFamily="34" charset="0"/>
              </a:rPr>
              <a:t>- Nasal </a:t>
            </a:r>
            <a:r>
              <a:rPr lang="fr-CA" dirty="0" err="1" smtClean="0">
                <a:latin typeface="Trebuchet MS" panose="020B0603020202020204" pitchFamily="34" charset="0"/>
              </a:rPr>
              <a:t>Sounds</a:t>
            </a:r>
            <a:r>
              <a:rPr lang="fr-CA" dirty="0" smtClean="0">
                <a:latin typeface="Trebuchet MS" panose="020B0603020202020204" pitchFamily="34" charset="0"/>
              </a:rPr>
              <a:t> </a:t>
            </a:r>
            <a:endParaRPr lang="en-GB" dirty="0">
              <a:latin typeface="Trebuchet MS" panose="020B0603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064823"/>
              </p:ext>
            </p:extLst>
          </p:nvPr>
        </p:nvGraphicFramePr>
        <p:xfrm>
          <a:off x="164699" y="4206068"/>
          <a:ext cx="11732126" cy="2511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360">
                  <a:extLst>
                    <a:ext uri="{9D8B030D-6E8A-4147-A177-3AD203B41FA5}">
                      <a16:colId xmlns:a16="http://schemas.microsoft.com/office/drawing/2014/main" val="2678730402"/>
                    </a:ext>
                  </a:extLst>
                </a:gridCol>
                <a:gridCol w="3623631">
                  <a:extLst>
                    <a:ext uri="{9D8B030D-6E8A-4147-A177-3AD203B41FA5}">
                      <a16:colId xmlns:a16="http://schemas.microsoft.com/office/drawing/2014/main" val="2517860676"/>
                    </a:ext>
                  </a:extLst>
                </a:gridCol>
                <a:gridCol w="6117135">
                  <a:extLst>
                    <a:ext uri="{9D8B030D-6E8A-4147-A177-3AD203B41FA5}">
                      <a16:colId xmlns:a16="http://schemas.microsoft.com/office/drawing/2014/main" val="4249248864"/>
                    </a:ext>
                  </a:extLst>
                </a:gridCol>
              </a:tblGrid>
              <a:tr h="820923"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International </a:t>
                      </a:r>
                      <a:r>
                        <a:rPr lang="fr-CA" sz="160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Phonetic</a:t>
                      </a:r>
                      <a:r>
                        <a:rPr lang="fr-CA" sz="16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Alphabet </a:t>
                      </a:r>
                    </a:p>
                    <a:p>
                      <a:r>
                        <a:rPr lang="fr-CA" sz="16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(IPA)</a:t>
                      </a:r>
                      <a:endParaRPr lang="en-GB" sz="16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Letters</a:t>
                      </a:r>
                      <a:endParaRPr lang="en-GB" sz="16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Examples</a:t>
                      </a:r>
                      <a:endParaRPr lang="en-GB" sz="16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6326"/>
                  </a:ext>
                </a:extLst>
              </a:tr>
              <a:tr h="369922">
                <a:tc>
                  <a:txBody>
                    <a:bodyPr/>
                    <a:lstStyle/>
                    <a:p>
                      <a:r>
                        <a:rPr lang="en-GB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ɑ̃</a:t>
                      </a:r>
                      <a:endParaRPr lang="en-GB" sz="16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ans, </a:t>
                      </a:r>
                      <a:r>
                        <a:rPr lang="fr-CA" sz="1600" dirty="0" err="1" smtClean="0">
                          <a:latin typeface="Trebuchet MS" panose="020B0603020202020204" pitchFamily="34" charset="0"/>
                        </a:rPr>
                        <a:t>am</a:t>
                      </a:r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, </a:t>
                      </a:r>
                      <a:r>
                        <a:rPr lang="fr-CA" sz="1600" dirty="0" err="1" smtClean="0">
                          <a:latin typeface="Trebuchet MS" panose="020B0603020202020204" pitchFamily="34" charset="0"/>
                        </a:rPr>
                        <a:t>amp</a:t>
                      </a:r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,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CA" sz="1600" baseline="0" dirty="0" err="1" smtClean="0">
                          <a:latin typeface="Trebuchet MS" panose="020B0603020202020204" pitchFamily="34" charset="0"/>
                        </a:rPr>
                        <a:t>amps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, en, </a:t>
                      </a:r>
                      <a:r>
                        <a:rPr lang="fr-CA" sz="1600" baseline="0" dirty="0" err="1" smtClean="0">
                          <a:latin typeface="Trebuchet MS" panose="020B0603020202020204" pitchFamily="34" charset="0"/>
                        </a:rPr>
                        <a:t>ens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, </a:t>
                      </a:r>
                      <a:r>
                        <a:rPr lang="fr-CA" sz="1600" baseline="0" dirty="0" err="1" smtClean="0">
                          <a:latin typeface="Trebuchet MS" panose="020B0603020202020204" pitchFamily="34" charset="0"/>
                        </a:rPr>
                        <a:t>emps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, </a:t>
                      </a:r>
                      <a:r>
                        <a:rPr lang="fr-CA" sz="1600" baseline="0" dirty="0" err="1" smtClean="0">
                          <a:latin typeface="Trebuchet MS" panose="020B0603020202020204" pitchFamily="34" charset="0"/>
                        </a:rPr>
                        <a:t>ean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, </a:t>
                      </a:r>
                      <a:r>
                        <a:rPr lang="fr-CA" sz="1600" baseline="0" dirty="0" err="1" smtClean="0">
                          <a:latin typeface="Trebuchet MS" panose="020B0603020202020204" pitchFamily="34" charset="0"/>
                        </a:rPr>
                        <a:t>oan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sans, </a:t>
                      </a:r>
                      <a:r>
                        <a:rPr lang="fr-CA" sz="1600" dirty="0" err="1" smtClean="0">
                          <a:latin typeface="Trebuchet MS" panose="020B0603020202020204" pitchFamily="34" charset="0"/>
                        </a:rPr>
                        <a:t>ampule</a:t>
                      </a:r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, champ, champs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, vent, </a:t>
                      </a:r>
                      <a:r>
                        <a:rPr lang="fr-CA" sz="1600" baseline="0" dirty="0" err="1" smtClean="0">
                          <a:latin typeface="Trebuchet MS" panose="020B0603020202020204" pitchFamily="34" charset="0"/>
                        </a:rPr>
                        <a:t>lens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, temps, Jean,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188638"/>
                  </a:ext>
                </a:extLst>
              </a:tr>
              <a:tr h="369922">
                <a:tc>
                  <a:txBody>
                    <a:bodyPr/>
                    <a:lstStyle/>
                    <a:p>
                      <a:r>
                        <a:rPr lang="en-GB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ɛ̃</a:t>
                      </a:r>
                      <a:endParaRPr lang="en-GB" sz="16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in, </a:t>
                      </a:r>
                      <a:r>
                        <a:rPr lang="fr-CA" sz="1600" dirty="0" err="1" smtClean="0">
                          <a:latin typeface="Trebuchet MS" panose="020B0603020202020204" pitchFamily="34" charset="0"/>
                        </a:rPr>
                        <a:t>im</a:t>
                      </a:r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, </a:t>
                      </a:r>
                      <a:r>
                        <a:rPr lang="fr-CA" sz="1600" dirty="0" err="1" smtClean="0">
                          <a:latin typeface="Trebuchet MS" panose="020B0603020202020204" pitchFamily="34" charset="0"/>
                        </a:rPr>
                        <a:t>ain</a:t>
                      </a:r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, </a:t>
                      </a:r>
                      <a:r>
                        <a:rPr lang="fr-CA" sz="1600" dirty="0" err="1" smtClean="0">
                          <a:latin typeface="Trebuchet MS" panose="020B0603020202020204" pitchFamily="34" charset="0"/>
                        </a:rPr>
                        <a:t>aim</a:t>
                      </a:r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, </a:t>
                      </a:r>
                      <a:r>
                        <a:rPr lang="fr-CA" sz="1600" dirty="0" err="1" smtClean="0">
                          <a:latin typeface="Trebuchet MS" panose="020B0603020202020204" pitchFamily="34" charset="0"/>
                        </a:rPr>
                        <a:t>ein</a:t>
                      </a:r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, </a:t>
                      </a:r>
                      <a:r>
                        <a:rPr lang="fr-CA" sz="1600" dirty="0" err="1" smtClean="0">
                          <a:latin typeface="Trebuchet MS" panose="020B0603020202020204" pitchFamily="34" charset="0"/>
                        </a:rPr>
                        <a:t>eim</a:t>
                      </a:r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,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CA" sz="1600" baseline="0" dirty="0" err="1" smtClean="0">
                          <a:latin typeface="Trebuchet MS" panose="020B0603020202020204" pitchFamily="34" charset="0"/>
                        </a:rPr>
                        <a:t>yn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, </a:t>
                      </a:r>
                      <a:r>
                        <a:rPr lang="fr-CA" sz="1600" baseline="0" dirty="0" err="1" smtClean="0">
                          <a:latin typeface="Trebuchet MS" panose="020B0603020202020204" pitchFamily="34" charset="0"/>
                        </a:rPr>
                        <a:t>ym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, en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vin, impasse, </a:t>
                      </a:r>
                      <a:r>
                        <a:rPr lang="fr-CA" sz="1600" dirty="0" err="1" smtClean="0">
                          <a:latin typeface="Trebuchet MS" panose="020B0603020202020204" pitchFamily="34" charset="0"/>
                        </a:rPr>
                        <a:t>lain</a:t>
                      </a:r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, daim, Reims,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 synthèse, sympa, bien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463054"/>
                  </a:ext>
                </a:extLst>
              </a:tr>
              <a:tr h="369922">
                <a:tc>
                  <a:txBody>
                    <a:bodyPr/>
                    <a:lstStyle/>
                    <a:p>
                      <a:r>
                        <a:rPr lang="en-GB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œ̃</a:t>
                      </a:r>
                      <a:endParaRPr lang="en-GB" sz="16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un, </a:t>
                      </a:r>
                      <a:r>
                        <a:rPr lang="fr-CA" sz="1600" dirty="0" err="1" smtClean="0">
                          <a:latin typeface="Trebuchet MS" panose="020B0603020202020204" pitchFamily="34" charset="0"/>
                        </a:rPr>
                        <a:t>um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un, brun,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parfum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26990"/>
                  </a:ext>
                </a:extLst>
              </a:tr>
              <a:tr h="369922">
                <a:tc>
                  <a:txBody>
                    <a:bodyPr/>
                    <a:lstStyle/>
                    <a:p>
                      <a:r>
                        <a:rPr lang="en-GB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ɔ̃</a:t>
                      </a:r>
                      <a:endParaRPr lang="en-GB" sz="16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on, om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latin typeface="Trebuchet MS" panose="020B0603020202020204" pitchFamily="34" charset="0"/>
                        </a:rPr>
                        <a:t>bon, son, mon, maison,</a:t>
                      </a:r>
                      <a:r>
                        <a:rPr lang="fr-CA" sz="1600" baseline="0" dirty="0" smtClean="0">
                          <a:latin typeface="Trebuchet MS" panose="020B0603020202020204" pitchFamily="34" charset="0"/>
                        </a:rPr>
                        <a:t> jouons, nom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058748"/>
                  </a:ext>
                </a:extLst>
              </a:tr>
            </a:tbl>
          </a:graphicData>
        </a:graphic>
      </p:graphicFrame>
      <p:pic>
        <p:nvPicPr>
          <p:cNvPr id="3" name="ttsMP3.com_VoiceText_2022-8-30_12_23_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664875" y="1753134"/>
            <a:ext cx="335548" cy="335548"/>
          </a:xfrm>
          <a:prstGeom prst="rect">
            <a:avLst/>
          </a:prstGeom>
        </p:spPr>
      </p:pic>
      <p:pic>
        <p:nvPicPr>
          <p:cNvPr id="7" name="ttsMP3.com_VoiceText_2022-8-30_12_24_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460380" y="2088682"/>
            <a:ext cx="321109" cy="321109"/>
          </a:xfrm>
          <a:prstGeom prst="rect">
            <a:avLst/>
          </a:prstGeom>
        </p:spPr>
      </p:pic>
      <p:pic>
        <p:nvPicPr>
          <p:cNvPr id="8" name="ttsMP3.com_VoiceText_2022-8-30_12_24_56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068953" y="2497179"/>
            <a:ext cx="294373" cy="294373"/>
          </a:xfrm>
          <a:prstGeom prst="rect">
            <a:avLst/>
          </a:prstGeom>
        </p:spPr>
      </p:pic>
      <p:pic>
        <p:nvPicPr>
          <p:cNvPr id="9" name="ttsMP3.com_VoiceText_2022-8-30_12_26_1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030762" y="2893327"/>
            <a:ext cx="273785" cy="273785"/>
          </a:xfrm>
          <a:prstGeom prst="rect">
            <a:avLst/>
          </a:prstGeom>
        </p:spPr>
      </p:pic>
      <p:pic>
        <p:nvPicPr>
          <p:cNvPr id="10" name="ttsMP3.com_VoiceText_2022-8-30_12_27_34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080817" y="5056661"/>
            <a:ext cx="371987" cy="371987"/>
          </a:xfrm>
          <a:prstGeom prst="rect">
            <a:avLst/>
          </a:prstGeom>
        </p:spPr>
      </p:pic>
      <p:pic>
        <p:nvPicPr>
          <p:cNvPr id="11" name="ttsMP3.com_VoiceText_2022-8-30_12_35_14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996402" y="5599673"/>
            <a:ext cx="348740" cy="348740"/>
          </a:xfrm>
          <a:prstGeom prst="rect">
            <a:avLst/>
          </a:prstGeom>
        </p:spPr>
      </p:pic>
      <p:pic>
        <p:nvPicPr>
          <p:cNvPr id="12" name="ttsMP3.com_VoiceText_2022-8-30_12_36_26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608234" y="6015790"/>
            <a:ext cx="346509" cy="346509"/>
          </a:xfrm>
          <a:prstGeom prst="rect">
            <a:avLst/>
          </a:prstGeom>
        </p:spPr>
      </p:pic>
      <p:pic>
        <p:nvPicPr>
          <p:cNvPr id="13" name="ttsMP3.com_VoiceText_2022-8-30_12_38_32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264850" y="6373349"/>
            <a:ext cx="370038" cy="37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8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4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4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19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35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73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4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016" y="124497"/>
            <a:ext cx="11839927" cy="501145"/>
          </a:xfrm>
          <a:solidFill>
            <a:srgbClr val="FFF2CC"/>
          </a:solidFill>
          <a:ln w="381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US" sz="2200" b="1" u="sng" dirty="0">
                <a:latin typeface="Trebuchet MS" panose="020B0603020202020204" pitchFamily="34" charset="0"/>
              </a:rPr>
              <a:t>Page </a:t>
            </a:r>
            <a:r>
              <a:rPr lang="en-US" sz="2200" b="1" u="sng" dirty="0" smtClean="0">
                <a:latin typeface="Trebuchet MS" panose="020B0603020202020204" pitchFamily="34" charset="0"/>
              </a:rPr>
              <a:t>8: </a:t>
            </a:r>
            <a:r>
              <a:rPr lang="en-US" sz="2200" b="1" u="sng" dirty="0">
                <a:latin typeface="Trebuchet MS" panose="020B0603020202020204" pitchFamily="34" charset="0"/>
              </a:rPr>
              <a:t>: Irregular Verbs - </a:t>
            </a:r>
            <a:r>
              <a:rPr lang="en-US" sz="2200" b="1" u="sng" dirty="0" err="1">
                <a:latin typeface="Trebuchet MS" panose="020B0603020202020204" pitchFamily="34" charset="0"/>
              </a:rPr>
              <a:t>Avoir</a:t>
            </a:r>
            <a:r>
              <a:rPr lang="en-US" sz="2200" b="1" u="sng" dirty="0">
                <a:latin typeface="Trebuchet MS" panose="020B0603020202020204" pitchFamily="34" charset="0"/>
              </a:rPr>
              <a:t> (To have), </a:t>
            </a:r>
            <a:r>
              <a:rPr lang="en-US" sz="2200" b="1" u="sng" dirty="0" err="1">
                <a:latin typeface="Trebuchet MS" panose="020B0603020202020204" pitchFamily="34" charset="0"/>
              </a:rPr>
              <a:t>Être</a:t>
            </a:r>
            <a:r>
              <a:rPr lang="en-US" sz="2200" b="1" u="sng" dirty="0">
                <a:latin typeface="Trebuchet MS" panose="020B0603020202020204" pitchFamily="34" charset="0"/>
              </a:rPr>
              <a:t> (To be), Faire (To do), </a:t>
            </a:r>
            <a:r>
              <a:rPr lang="en-US" sz="2200" b="1" u="sng" dirty="0" err="1">
                <a:latin typeface="Trebuchet MS" panose="020B0603020202020204" pitchFamily="34" charset="0"/>
              </a:rPr>
              <a:t>Aller</a:t>
            </a:r>
            <a:r>
              <a:rPr lang="en-US" sz="2200" b="1" u="sng" dirty="0">
                <a:latin typeface="Trebuchet MS" panose="020B0603020202020204" pitchFamily="34" charset="0"/>
              </a:rPr>
              <a:t> (To go</a:t>
            </a:r>
            <a:r>
              <a:rPr lang="en-US" sz="2200" b="1" u="sng" dirty="0" smtClean="0">
                <a:latin typeface="Trebuchet MS" panose="020B0603020202020204" pitchFamily="34" charset="0"/>
              </a:rPr>
              <a:t>)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29532"/>
              </p:ext>
            </p:extLst>
          </p:nvPr>
        </p:nvGraphicFramePr>
        <p:xfrm>
          <a:off x="164782" y="781272"/>
          <a:ext cx="2846451" cy="4003679"/>
        </p:xfrm>
        <a:graphic>
          <a:graphicData uri="http://schemas.openxmlformats.org/drawingml/2006/table">
            <a:tbl>
              <a:tblPr/>
              <a:tblGrid>
                <a:gridCol w="914420">
                  <a:extLst>
                    <a:ext uri="{9D8B030D-6E8A-4147-A177-3AD203B41FA5}">
                      <a16:colId xmlns:a16="http://schemas.microsoft.com/office/drawing/2014/main" val="3181431072"/>
                    </a:ext>
                  </a:extLst>
                </a:gridCol>
                <a:gridCol w="1932031">
                  <a:extLst>
                    <a:ext uri="{9D8B030D-6E8A-4147-A177-3AD203B41FA5}">
                      <a16:colId xmlns:a16="http://schemas.microsoft.com/office/drawing/2014/main" val="3185306821"/>
                    </a:ext>
                  </a:extLst>
                </a:gridCol>
              </a:tblGrid>
              <a:tr h="214325">
                <a:tc gridSpan="2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b="1" u="sng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Avoir—To Have</a:t>
                      </a:r>
                      <a:endParaRPr lang="fr-CA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458150"/>
                  </a:ext>
                </a:extLst>
              </a:tr>
              <a:tr h="21115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J’ai 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 have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68889"/>
                  </a:ext>
                </a:extLst>
              </a:tr>
              <a:tr h="21115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Tu as 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You have (singular, informal)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95659"/>
                  </a:ext>
                </a:extLst>
              </a:tr>
              <a:tr h="47482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Il a 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He has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It has (masculine objects)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493573"/>
                  </a:ext>
                </a:extLst>
              </a:tr>
              <a:tr h="44400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Elle a 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She has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It has (feminine objects)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3098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Iel</a:t>
                      </a: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a 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They have 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861473"/>
                  </a:ext>
                </a:extLst>
              </a:tr>
              <a:tr h="21115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On a 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We have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367470"/>
                  </a:ext>
                </a:extLst>
              </a:tr>
              <a:tr h="21115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Nous avons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We have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916873"/>
                  </a:ext>
                </a:extLst>
              </a:tr>
              <a:tr h="21115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Vous avez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You have (plural, formal)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340238"/>
                  </a:ext>
                </a:extLst>
              </a:tr>
              <a:tr h="21115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Ils ont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They have (masculine)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723821"/>
                  </a:ext>
                </a:extLst>
              </a:tr>
              <a:tr h="21115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Elles ont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They</a:t>
                      </a: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have (</a:t>
                      </a:r>
                      <a:r>
                        <a:rPr lang="fr-CA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feminine</a:t>
                      </a: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 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15231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789018"/>
              </p:ext>
            </p:extLst>
          </p:nvPr>
        </p:nvGraphicFramePr>
        <p:xfrm>
          <a:off x="3181921" y="781272"/>
          <a:ext cx="2902077" cy="4003679"/>
        </p:xfrm>
        <a:graphic>
          <a:graphicData uri="http://schemas.openxmlformats.org/drawingml/2006/table">
            <a:tbl>
              <a:tblPr/>
              <a:tblGrid>
                <a:gridCol w="1124903">
                  <a:extLst>
                    <a:ext uri="{9D8B030D-6E8A-4147-A177-3AD203B41FA5}">
                      <a16:colId xmlns:a16="http://schemas.microsoft.com/office/drawing/2014/main" val="2393713315"/>
                    </a:ext>
                  </a:extLst>
                </a:gridCol>
                <a:gridCol w="1777174">
                  <a:extLst>
                    <a:ext uri="{9D8B030D-6E8A-4147-A177-3AD203B41FA5}">
                      <a16:colId xmlns:a16="http://schemas.microsoft.com/office/drawing/2014/main" val="37151841"/>
                    </a:ext>
                  </a:extLst>
                </a:gridCol>
              </a:tblGrid>
              <a:tr h="214325">
                <a:tc gridSpan="2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b="1" u="sng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Être—To Be</a:t>
                      </a:r>
                      <a:endParaRPr lang="fr-CA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205299"/>
                  </a:ext>
                </a:extLst>
              </a:tr>
              <a:tr h="21115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Je suis 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 am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256070"/>
                  </a:ext>
                </a:extLst>
              </a:tr>
              <a:tr h="21115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Tu es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You are (singular, informal)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583736"/>
                  </a:ext>
                </a:extLst>
              </a:tr>
              <a:tr h="47645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Il est 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He is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It is (masculine objects)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84229"/>
                  </a:ext>
                </a:extLst>
              </a:tr>
              <a:tr h="44400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Elle est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She is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It is (feminine objects)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496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Iel</a:t>
                      </a: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est 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They </a:t>
                      </a:r>
                      <a:r>
                        <a:rPr lang="en-US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are</a:t>
                      </a:r>
                      <a:endParaRPr lang="en-U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87957"/>
                  </a:ext>
                </a:extLst>
              </a:tr>
              <a:tr h="21115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On est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We are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959480"/>
                  </a:ext>
                </a:extLst>
              </a:tr>
              <a:tr h="21115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Nous sommes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We are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063397"/>
                  </a:ext>
                </a:extLst>
              </a:tr>
              <a:tr h="21115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Vous êtes 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You are (plural, formal)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830998"/>
                  </a:ext>
                </a:extLst>
              </a:tr>
              <a:tr h="21115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Ils sont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They</a:t>
                      </a: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are (masculine)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1163"/>
                  </a:ext>
                </a:extLst>
              </a:tr>
              <a:tr h="21115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Elles sont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They</a:t>
                      </a: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are (</a:t>
                      </a:r>
                      <a:r>
                        <a:rPr lang="fr-CA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feminine</a:t>
                      </a: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 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501909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441483"/>
              </p:ext>
            </p:extLst>
          </p:nvPr>
        </p:nvGraphicFramePr>
        <p:xfrm>
          <a:off x="6204979" y="781272"/>
          <a:ext cx="2846451" cy="3786065"/>
        </p:xfrm>
        <a:graphic>
          <a:graphicData uri="http://schemas.openxmlformats.org/drawingml/2006/table">
            <a:tbl>
              <a:tblPr/>
              <a:tblGrid>
                <a:gridCol w="914420">
                  <a:extLst>
                    <a:ext uri="{9D8B030D-6E8A-4147-A177-3AD203B41FA5}">
                      <a16:colId xmlns:a16="http://schemas.microsoft.com/office/drawing/2014/main" val="1320642938"/>
                    </a:ext>
                  </a:extLst>
                </a:gridCol>
                <a:gridCol w="1932031">
                  <a:extLst>
                    <a:ext uri="{9D8B030D-6E8A-4147-A177-3AD203B41FA5}">
                      <a16:colId xmlns:a16="http://schemas.microsoft.com/office/drawing/2014/main" val="3102869672"/>
                    </a:ext>
                  </a:extLst>
                </a:gridCol>
              </a:tblGrid>
              <a:tr h="214325">
                <a:tc gridSpan="2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b="1" u="sng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Faire—To do</a:t>
                      </a:r>
                      <a:endParaRPr lang="fr-CA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866814"/>
                  </a:ext>
                </a:extLst>
              </a:tr>
              <a:tr h="21115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Je fais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 do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242875"/>
                  </a:ext>
                </a:extLst>
              </a:tr>
              <a:tr h="21115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Tu fais 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You do (singular, informal)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384483"/>
                  </a:ext>
                </a:extLst>
              </a:tr>
              <a:tr h="44400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Il fait 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He does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It does (masculine objects)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8080"/>
                  </a:ext>
                </a:extLst>
              </a:tr>
              <a:tr h="44400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Elle fait 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She does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It does (feminine objects)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257595"/>
                  </a:ext>
                </a:extLst>
              </a:tr>
              <a:tr h="20932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Iel fait 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They</a:t>
                      </a: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do 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509749"/>
                  </a:ext>
                </a:extLst>
              </a:tr>
              <a:tr h="21115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On fait 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We do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962069"/>
                  </a:ext>
                </a:extLst>
              </a:tr>
              <a:tr h="21115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Nous faisons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We do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560952"/>
                  </a:ext>
                </a:extLst>
              </a:tr>
              <a:tr h="21115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Vous faites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You do (plural, formal)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051473"/>
                  </a:ext>
                </a:extLst>
              </a:tr>
              <a:tr h="21115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Ils font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They do (masculine)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954682"/>
                  </a:ext>
                </a:extLst>
              </a:tr>
              <a:tr h="21115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Elles font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They</a:t>
                      </a: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do (</a:t>
                      </a:r>
                      <a:r>
                        <a:rPr lang="fr-CA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feminine</a:t>
                      </a: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 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943743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130052"/>
              </p:ext>
            </p:extLst>
          </p:nvPr>
        </p:nvGraphicFramePr>
        <p:xfrm>
          <a:off x="9172411" y="781272"/>
          <a:ext cx="2902077" cy="3786065"/>
        </p:xfrm>
        <a:graphic>
          <a:graphicData uri="http://schemas.openxmlformats.org/drawingml/2006/table">
            <a:tbl>
              <a:tblPr/>
              <a:tblGrid>
                <a:gridCol w="970123">
                  <a:extLst>
                    <a:ext uri="{9D8B030D-6E8A-4147-A177-3AD203B41FA5}">
                      <a16:colId xmlns:a16="http://schemas.microsoft.com/office/drawing/2014/main" val="853807296"/>
                    </a:ext>
                  </a:extLst>
                </a:gridCol>
                <a:gridCol w="1931954">
                  <a:extLst>
                    <a:ext uri="{9D8B030D-6E8A-4147-A177-3AD203B41FA5}">
                      <a16:colId xmlns:a16="http://schemas.microsoft.com/office/drawing/2014/main" val="1607473506"/>
                    </a:ext>
                  </a:extLst>
                </a:gridCol>
              </a:tblGrid>
              <a:tr h="214325">
                <a:tc gridSpan="2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b="1" u="sng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Aller—To Be</a:t>
                      </a:r>
                      <a:endParaRPr lang="fr-CA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882601"/>
                  </a:ext>
                </a:extLst>
              </a:tr>
              <a:tr h="21115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Je vais 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 go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892291"/>
                  </a:ext>
                </a:extLst>
              </a:tr>
              <a:tr h="21115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Tu vas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You go (singular, informal)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594738"/>
                  </a:ext>
                </a:extLst>
              </a:tr>
              <a:tr h="44400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Il va 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He goes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It goes (masculine objects)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150102"/>
                  </a:ext>
                </a:extLst>
              </a:tr>
              <a:tr h="44400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Elle va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She goes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It goes (feminine objects)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805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Iel va 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They go 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88679"/>
                  </a:ext>
                </a:extLst>
              </a:tr>
              <a:tr h="21115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On va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We go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686316"/>
                  </a:ext>
                </a:extLst>
              </a:tr>
              <a:tr h="21115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Nous allons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We go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816062"/>
                  </a:ext>
                </a:extLst>
              </a:tr>
              <a:tr h="21115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Vous allez 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You go (plural, formal)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088943"/>
                  </a:ext>
                </a:extLst>
              </a:tr>
              <a:tr h="21115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Ils vont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They go (masculine)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440676"/>
                  </a:ext>
                </a:extLst>
              </a:tr>
              <a:tr h="20840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Elles vont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They</a:t>
                      </a: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go (</a:t>
                      </a:r>
                      <a:r>
                        <a:rPr lang="fr-CA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feminine</a:t>
                      </a: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 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437293"/>
                  </a:ext>
                </a:extLst>
              </a:tr>
            </a:tbl>
          </a:graphicData>
        </a:graphic>
      </p:graphicFrame>
      <p:pic>
        <p:nvPicPr>
          <p:cNvPr id="15" name="ttsMP3.com_VoiceText_2022-8-24_14_12_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486977" y="781272"/>
            <a:ext cx="297720" cy="297720"/>
          </a:xfrm>
          <a:prstGeom prst="rect">
            <a:avLst/>
          </a:prstGeom>
        </p:spPr>
      </p:pic>
      <p:pic>
        <p:nvPicPr>
          <p:cNvPr id="16" name="ttsMP3.com_VoiceText_2022-8-24_14_13_5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333428" y="781272"/>
            <a:ext cx="297720" cy="297720"/>
          </a:xfrm>
          <a:prstGeom prst="rect">
            <a:avLst/>
          </a:prstGeom>
        </p:spPr>
      </p:pic>
      <p:pic>
        <p:nvPicPr>
          <p:cNvPr id="17" name="ttsMP3.com_VoiceText_2022-8-24_14_14_3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77428" y="781272"/>
            <a:ext cx="297720" cy="297720"/>
          </a:xfrm>
          <a:prstGeom prst="rect">
            <a:avLst/>
          </a:prstGeom>
        </p:spPr>
      </p:pic>
      <p:pic>
        <p:nvPicPr>
          <p:cNvPr id="19" name="ttsMP3.com_VoiceText_2022-8-24_14_15_47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23879" y="781272"/>
            <a:ext cx="315265" cy="31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3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7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21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29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745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929156"/>
              </p:ext>
            </p:extLst>
          </p:nvPr>
        </p:nvGraphicFramePr>
        <p:xfrm>
          <a:off x="285016" y="824593"/>
          <a:ext cx="3873098" cy="5839079"/>
        </p:xfrm>
        <a:graphic>
          <a:graphicData uri="http://schemas.openxmlformats.org/drawingml/2006/table">
            <a:tbl>
              <a:tblPr/>
              <a:tblGrid>
                <a:gridCol w="2187694">
                  <a:extLst>
                    <a:ext uri="{9D8B030D-6E8A-4147-A177-3AD203B41FA5}">
                      <a16:colId xmlns:a16="http://schemas.microsoft.com/office/drawing/2014/main" val="3639820271"/>
                    </a:ext>
                  </a:extLst>
                </a:gridCol>
                <a:gridCol w="1685404">
                  <a:extLst>
                    <a:ext uri="{9D8B030D-6E8A-4147-A177-3AD203B41FA5}">
                      <a16:colId xmlns:a16="http://schemas.microsoft.com/office/drawing/2014/main" val="3997314841"/>
                    </a:ext>
                  </a:extLst>
                </a:gridCol>
              </a:tblGrid>
              <a:tr h="201432">
                <a:tc gridSpan="2">
                  <a:txBody>
                    <a:bodyPr/>
                    <a:lstStyle/>
                    <a:p>
                      <a:pPr marL="67945" marR="0" indent="0" algn="ctr" rtl="0">
                        <a:lnSpc>
                          <a:spcPct val="119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fr-CA" sz="1400" b="1" u="sng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People</a:t>
                      </a:r>
                      <a:endParaRPr lang="fr-CA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478800"/>
                  </a:ext>
                </a:extLst>
              </a:tr>
              <a:tr h="201432">
                <a:tc>
                  <a:txBody>
                    <a:bodyPr/>
                    <a:lstStyle/>
                    <a:p>
                      <a:pPr marL="71755" marR="0" indent="0" algn="l" rtl="0">
                        <a:lnSpc>
                          <a:spcPct val="119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beau-pè</a:t>
                      </a:r>
                      <a:r>
                        <a:rPr lang="fr-CA" sz="1400" kern="1400" spc="-2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</a:t>
                      </a: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e</a:t>
                      </a:r>
                      <a:r>
                        <a:rPr lang="fr-CA" sz="1400" kern="1400" spc="2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le</a:t>
                      </a:r>
                      <a:endParaRPr lang="fr-CA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indent="0" algn="l" rtl="0">
                        <a:lnSpc>
                          <a:spcPct val="119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step-father</a:t>
                      </a:r>
                      <a:endParaRPr lang="fr-CA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277292"/>
                  </a:ext>
                </a:extLst>
              </a:tr>
              <a:tr h="201432">
                <a:tc>
                  <a:txBody>
                    <a:bodyPr/>
                    <a:lstStyle/>
                    <a:p>
                      <a:pPr marL="71755" marR="0" indent="0" algn="l" rtl="0">
                        <a:lnSpc>
                          <a:spcPct val="119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belle-mè</a:t>
                      </a:r>
                      <a:r>
                        <a:rPr lang="fr-CA" sz="1400" kern="1400" spc="-2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</a:t>
                      </a:r>
                      <a:r>
                        <a:rPr lang="fr-CA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e</a:t>
                      </a:r>
                      <a:r>
                        <a:rPr lang="fr-CA" sz="1400" kern="1400" spc="2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CA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la</a:t>
                      </a:r>
                      <a:endParaRPr lang="fr-CA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indent="0" algn="l" rtl="0">
                        <a:lnSpc>
                          <a:spcPct val="119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step-mother</a:t>
                      </a:r>
                      <a:endParaRPr lang="fr-CA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435111"/>
                  </a:ext>
                </a:extLst>
              </a:tr>
              <a:tr h="201432">
                <a:tc>
                  <a:txBody>
                    <a:bodyPr/>
                    <a:lstStyle/>
                    <a:p>
                      <a:pPr marL="71755" marR="0" indent="0" algn="l" rtl="0">
                        <a:lnSpc>
                          <a:spcPct val="119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copain</a:t>
                      </a:r>
                      <a:r>
                        <a:rPr lang="fr-CA" sz="1400" kern="1400" spc="65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le/copine</a:t>
                      </a:r>
                      <a:r>
                        <a:rPr lang="fr-CA" sz="1400" kern="1400" spc="9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la</a:t>
                      </a:r>
                      <a:endParaRPr lang="fr-CA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indent="0" algn="l" rtl="0">
                        <a:lnSpc>
                          <a:spcPct val="119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friend</a:t>
                      </a:r>
                      <a:r>
                        <a:rPr lang="fr-CA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,</a:t>
                      </a:r>
                      <a:r>
                        <a:rPr lang="fr-CA" sz="1400" kern="1400" spc="3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CA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mate</a:t>
                      </a:r>
                      <a:endParaRPr lang="fr-CA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057644"/>
                  </a:ext>
                </a:extLst>
              </a:tr>
              <a:tr h="201432">
                <a:tc>
                  <a:txBody>
                    <a:bodyPr/>
                    <a:lstStyle/>
                    <a:p>
                      <a:pPr marL="71755" marR="0" indent="0" algn="l" rtl="0">
                        <a:lnSpc>
                          <a:spcPct val="119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demi-f</a:t>
                      </a:r>
                      <a:r>
                        <a:rPr lang="fr-CA" sz="1400" kern="1400" spc="-2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</a:t>
                      </a: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è</a:t>
                      </a:r>
                      <a:r>
                        <a:rPr lang="fr-CA" sz="1400" kern="1400" spc="-2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</a:t>
                      </a: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e</a:t>
                      </a:r>
                      <a:r>
                        <a:rPr lang="fr-CA" sz="1400" kern="1400" spc="5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le</a:t>
                      </a:r>
                      <a:endParaRPr lang="fr-CA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indent="0" algn="l" rtl="0">
                        <a:lnSpc>
                          <a:spcPct val="119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half-b</a:t>
                      </a:r>
                      <a:r>
                        <a:rPr lang="fr-CA" sz="1400" kern="1400" spc="-2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</a:t>
                      </a: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other</a:t>
                      </a:r>
                      <a:endParaRPr lang="fr-CA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346371"/>
                  </a:ext>
                </a:extLst>
              </a:tr>
              <a:tr h="201432">
                <a:tc>
                  <a:txBody>
                    <a:bodyPr/>
                    <a:lstStyle/>
                    <a:p>
                      <a:pPr marL="71755" marR="0" indent="0" algn="l" rtl="0">
                        <a:lnSpc>
                          <a:spcPct val="119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demi-sœur la</a:t>
                      </a:r>
                      <a:endParaRPr lang="fr-CA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indent="0" algn="l" rtl="0">
                        <a:lnSpc>
                          <a:spcPct val="119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half-sister</a:t>
                      </a:r>
                      <a:endParaRPr lang="fr-CA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644695"/>
                  </a:ext>
                </a:extLst>
              </a:tr>
              <a:tr h="201432">
                <a:tc>
                  <a:txBody>
                    <a:bodyPr/>
                    <a:lstStyle/>
                    <a:p>
                      <a:pPr marL="71755" marR="0" indent="0" algn="l" rtl="0">
                        <a:lnSpc>
                          <a:spcPct val="119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femme la</a:t>
                      </a:r>
                      <a:endParaRPr lang="fr-CA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indent="0" algn="l" rtl="0">
                        <a:lnSpc>
                          <a:spcPct val="119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wife/woman</a:t>
                      </a:r>
                      <a:endParaRPr lang="fr-CA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311022"/>
                  </a:ext>
                </a:extLst>
              </a:tr>
              <a:tr h="201432">
                <a:tc>
                  <a:txBody>
                    <a:bodyPr/>
                    <a:lstStyle/>
                    <a:p>
                      <a:pPr marL="71755" marR="0" indent="0" algn="l" rtl="0">
                        <a:lnSpc>
                          <a:spcPct val="119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fille</a:t>
                      </a:r>
                      <a:r>
                        <a:rPr lang="fr-CA" sz="1400" kern="1400" spc="-15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la</a:t>
                      </a:r>
                      <a:endParaRPr lang="fr-CA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indent="0" algn="l" rtl="0">
                        <a:lnSpc>
                          <a:spcPct val="119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daughter/girl</a:t>
                      </a:r>
                      <a:endParaRPr lang="fr-CA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452707"/>
                  </a:ext>
                </a:extLst>
              </a:tr>
              <a:tr h="201432">
                <a:tc>
                  <a:txBody>
                    <a:bodyPr/>
                    <a:lstStyle/>
                    <a:p>
                      <a:pPr marL="71755" marR="0" indent="0" algn="l" rtl="0">
                        <a:lnSpc>
                          <a:spcPct val="119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fils</a:t>
                      </a:r>
                      <a:r>
                        <a:rPr lang="fr-CA" sz="1400" kern="1400" spc="15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le</a:t>
                      </a:r>
                      <a:endParaRPr lang="fr-CA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indent="0" algn="l" rtl="0">
                        <a:lnSpc>
                          <a:spcPct val="119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son</a:t>
                      </a:r>
                      <a:endParaRPr lang="fr-CA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697713"/>
                  </a:ext>
                </a:extLst>
              </a:tr>
              <a:tr h="201432">
                <a:tc>
                  <a:txBody>
                    <a:bodyPr/>
                    <a:lstStyle/>
                    <a:p>
                      <a:pPr marL="71755" marR="0" indent="0" algn="l" rtl="0">
                        <a:lnSpc>
                          <a:spcPct val="119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grand-mè</a:t>
                      </a:r>
                      <a:r>
                        <a:rPr lang="fr-CA" sz="1400" kern="1400" spc="-2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</a:t>
                      </a: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e</a:t>
                      </a:r>
                      <a:r>
                        <a:rPr lang="fr-CA" sz="1400" kern="1400" spc="75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la</a:t>
                      </a:r>
                      <a:endParaRPr lang="fr-CA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indent="0" algn="l" rtl="0">
                        <a:lnSpc>
                          <a:spcPct val="119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grandmother</a:t>
                      </a:r>
                      <a:endParaRPr lang="fr-CA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442868"/>
                  </a:ext>
                </a:extLst>
              </a:tr>
              <a:tr h="201432">
                <a:tc>
                  <a:txBody>
                    <a:bodyPr/>
                    <a:lstStyle/>
                    <a:p>
                      <a:pPr marL="71755" marR="0" indent="0" algn="l" rtl="0">
                        <a:lnSpc>
                          <a:spcPct val="119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grand-pè</a:t>
                      </a:r>
                      <a:r>
                        <a:rPr lang="fr-CA" sz="1400" kern="1400" spc="-2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</a:t>
                      </a: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e</a:t>
                      </a:r>
                      <a:r>
                        <a:rPr lang="fr-CA" sz="1400" kern="1400" spc="7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le</a:t>
                      </a:r>
                      <a:endParaRPr lang="fr-CA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indent="0" algn="l" rtl="0">
                        <a:lnSpc>
                          <a:spcPct val="119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grandfather</a:t>
                      </a:r>
                      <a:endParaRPr lang="fr-CA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784832"/>
                  </a:ext>
                </a:extLst>
              </a:tr>
              <a:tr h="201432">
                <a:tc>
                  <a:txBody>
                    <a:bodyPr/>
                    <a:lstStyle/>
                    <a:p>
                      <a:pPr marL="71755" marR="0" indent="0" algn="l" rtl="0">
                        <a:lnSpc>
                          <a:spcPct val="119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grands-pa</a:t>
                      </a:r>
                      <a:r>
                        <a:rPr lang="fr-CA" sz="1400" kern="1400" spc="-2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</a:t>
                      </a: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ents</a:t>
                      </a:r>
                      <a:r>
                        <a:rPr lang="fr-CA" sz="1400" kern="1400" spc="105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les</a:t>
                      </a:r>
                      <a:r>
                        <a:rPr lang="fr-CA" sz="1400" kern="1400" spc="-3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(m)</a:t>
                      </a:r>
                      <a:endParaRPr lang="fr-CA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indent="0" algn="l" rtl="0">
                        <a:lnSpc>
                          <a:spcPct val="119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grandpa</a:t>
                      </a:r>
                      <a:r>
                        <a:rPr lang="fr-CA" sz="1400" kern="1400" spc="-2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</a:t>
                      </a: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ents</a:t>
                      </a:r>
                      <a:endParaRPr lang="fr-CA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628054"/>
                  </a:ext>
                </a:extLst>
              </a:tr>
              <a:tr h="201432">
                <a:tc>
                  <a:txBody>
                    <a:bodyPr/>
                    <a:lstStyle/>
                    <a:p>
                      <a:pPr marL="71755" marR="0" indent="0" algn="l" rtl="0">
                        <a:lnSpc>
                          <a:spcPct val="119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mari le</a:t>
                      </a:r>
                      <a:endParaRPr lang="fr-CA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indent="0" algn="l" rtl="0">
                        <a:lnSpc>
                          <a:spcPct val="119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husband</a:t>
                      </a:r>
                      <a:endParaRPr lang="fr-CA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062232"/>
                  </a:ext>
                </a:extLst>
              </a:tr>
              <a:tr h="201432">
                <a:tc>
                  <a:txBody>
                    <a:bodyPr/>
                    <a:lstStyle/>
                    <a:p>
                      <a:pPr marL="71755" marR="0" indent="0" algn="l" rtl="0">
                        <a:lnSpc>
                          <a:spcPct val="119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partenai</a:t>
                      </a:r>
                      <a:r>
                        <a:rPr lang="fr-CA" sz="1400" kern="1400" spc="-2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</a:t>
                      </a: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e</a:t>
                      </a:r>
                      <a:r>
                        <a:rPr lang="fr-CA" sz="1400" kern="1400" spc="-25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le/la</a:t>
                      </a:r>
                      <a:endParaRPr lang="fr-CA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indent="0" algn="l" rtl="0">
                        <a:lnSpc>
                          <a:spcPct val="119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partner</a:t>
                      </a:r>
                      <a:endParaRPr lang="fr-CA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690348"/>
                  </a:ext>
                </a:extLst>
              </a:tr>
              <a:tr h="201432">
                <a:tc>
                  <a:txBody>
                    <a:bodyPr/>
                    <a:lstStyle/>
                    <a:p>
                      <a:pPr marL="71755" marR="0" indent="0" algn="l" rtl="0">
                        <a:lnSpc>
                          <a:spcPct val="119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petit</a:t>
                      </a:r>
                      <a:r>
                        <a:rPr lang="fr-CA" sz="1400" kern="1400" spc="85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ami le</a:t>
                      </a:r>
                      <a:endParaRPr lang="fr-CA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indent="0" algn="l" rtl="0">
                        <a:lnSpc>
                          <a:spcPct val="119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boyfriend</a:t>
                      </a:r>
                      <a:endParaRPr lang="fr-CA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342924"/>
                  </a:ext>
                </a:extLst>
              </a:tr>
              <a:tr h="201432">
                <a:tc>
                  <a:txBody>
                    <a:bodyPr/>
                    <a:lstStyle/>
                    <a:p>
                      <a:pPr marL="71755" marR="0" indent="0" algn="l" rtl="0">
                        <a:lnSpc>
                          <a:spcPct val="119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petite</a:t>
                      </a:r>
                      <a:r>
                        <a:rPr lang="fr-CA" sz="1400" kern="1400" spc="55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amie</a:t>
                      </a:r>
                      <a:r>
                        <a:rPr lang="fr-CA" sz="1400" kern="1400" spc="-25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la</a:t>
                      </a:r>
                      <a:endParaRPr lang="fr-CA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indent="0" algn="l" rtl="0">
                        <a:lnSpc>
                          <a:spcPct val="119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girlfriend</a:t>
                      </a:r>
                      <a:endParaRPr lang="fr-CA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384831"/>
                  </a:ext>
                </a:extLst>
              </a:tr>
              <a:tr h="201432">
                <a:tc>
                  <a:txBody>
                    <a:bodyPr/>
                    <a:lstStyle/>
                    <a:p>
                      <a:pPr marL="71755" marR="0" indent="0" algn="l" rtl="0">
                        <a:lnSpc>
                          <a:spcPct val="119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petite-fille</a:t>
                      </a:r>
                      <a:r>
                        <a:rPr lang="fr-CA" sz="1400" kern="1400" spc="95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la</a:t>
                      </a:r>
                      <a:endParaRPr lang="fr-CA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indent="0" algn="l" rtl="0">
                        <a:lnSpc>
                          <a:spcPct val="119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granddaughter</a:t>
                      </a:r>
                      <a:endParaRPr lang="fr-CA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123243"/>
                  </a:ext>
                </a:extLst>
              </a:tr>
              <a:tr h="201432">
                <a:tc>
                  <a:txBody>
                    <a:bodyPr/>
                    <a:lstStyle/>
                    <a:p>
                      <a:pPr marL="71755" marR="0" indent="0" algn="l" rtl="0">
                        <a:lnSpc>
                          <a:spcPct val="119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petit-fils</a:t>
                      </a:r>
                      <a:r>
                        <a:rPr lang="fr-CA" sz="1400" kern="1400" spc="15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le</a:t>
                      </a:r>
                      <a:endParaRPr lang="fr-CA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indent="0" algn="l" rtl="0">
                        <a:lnSpc>
                          <a:spcPct val="119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grandson</a:t>
                      </a:r>
                      <a:endParaRPr lang="fr-CA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039498"/>
                  </a:ext>
                </a:extLst>
              </a:tr>
              <a:tr h="201432">
                <a:tc>
                  <a:txBody>
                    <a:bodyPr/>
                    <a:lstStyle/>
                    <a:p>
                      <a:pPr marL="71755" marR="0" indent="0" algn="l" rtl="0">
                        <a:lnSpc>
                          <a:spcPct val="119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tante</a:t>
                      </a:r>
                      <a:r>
                        <a:rPr lang="fr-CA" sz="1400" kern="1400" spc="25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la</a:t>
                      </a:r>
                      <a:endParaRPr lang="fr-CA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indent="0" algn="l" rtl="0">
                        <a:lnSpc>
                          <a:spcPct val="119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aunt</a:t>
                      </a:r>
                      <a:endParaRPr lang="fr-CA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319362"/>
                  </a:ext>
                </a:extLst>
              </a:tr>
              <a:tr h="201432">
                <a:tc>
                  <a:txBody>
                    <a:bodyPr/>
                    <a:lstStyle/>
                    <a:p>
                      <a:pPr marL="71755" marR="0" indent="0" algn="l" rtl="0">
                        <a:lnSpc>
                          <a:spcPct val="119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unique</a:t>
                      </a:r>
                      <a:endParaRPr lang="fr-CA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indent="0" algn="l" rtl="0">
                        <a:lnSpc>
                          <a:spcPct val="119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only</a:t>
                      </a:r>
                      <a:endParaRPr lang="fr-CA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441998"/>
                  </a:ext>
                </a:extLst>
              </a:tr>
              <a:tr h="201432">
                <a:tc gridSpan="2">
                  <a:txBody>
                    <a:bodyPr/>
                    <a:lstStyle/>
                    <a:p>
                      <a:pPr marL="71755" marR="0" indent="0" algn="ctr" rtl="0">
                        <a:lnSpc>
                          <a:spcPct val="119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fr-CA" sz="1400" b="1" u="sng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Higher Tier</a:t>
                      </a:r>
                      <a:endParaRPr lang="fr-CA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644180"/>
                  </a:ext>
                </a:extLst>
              </a:tr>
              <a:tr h="201432">
                <a:tc>
                  <a:txBody>
                    <a:bodyPr/>
                    <a:lstStyle/>
                    <a:p>
                      <a:pPr marL="71755" marR="0" indent="0" algn="l" rtl="0">
                        <a:lnSpc>
                          <a:spcPct val="119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jumeau</a:t>
                      </a:r>
                      <a:r>
                        <a:rPr lang="fr-CA" sz="1400" kern="1400" spc="-35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le/jumelle la</a:t>
                      </a:r>
                      <a:endParaRPr lang="fr-CA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indent="0" algn="l" rtl="0">
                        <a:lnSpc>
                          <a:spcPct val="119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twin</a:t>
                      </a:r>
                      <a:endParaRPr lang="fr-CA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489284"/>
                  </a:ext>
                </a:extLst>
              </a:tr>
              <a:tr h="201432">
                <a:tc>
                  <a:txBody>
                    <a:bodyPr/>
                    <a:lstStyle/>
                    <a:p>
                      <a:pPr marL="71755" marR="0" indent="0" algn="l" rtl="0">
                        <a:lnSpc>
                          <a:spcPct val="119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neveu</a:t>
                      </a:r>
                      <a:r>
                        <a:rPr lang="fr-CA" sz="1400" kern="1400" spc="-6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le</a:t>
                      </a:r>
                      <a:endParaRPr lang="fr-CA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indent="0" algn="l" rtl="0">
                        <a:lnSpc>
                          <a:spcPct val="119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nephew</a:t>
                      </a:r>
                      <a:endParaRPr lang="fr-CA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28505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974335"/>
              </p:ext>
            </p:extLst>
          </p:nvPr>
        </p:nvGraphicFramePr>
        <p:xfrm>
          <a:off x="5237663" y="824593"/>
          <a:ext cx="3810084" cy="4823587"/>
        </p:xfrm>
        <a:graphic>
          <a:graphicData uri="http://schemas.openxmlformats.org/drawingml/2006/table">
            <a:tbl>
              <a:tblPr/>
              <a:tblGrid>
                <a:gridCol w="2139756">
                  <a:extLst>
                    <a:ext uri="{9D8B030D-6E8A-4147-A177-3AD203B41FA5}">
                      <a16:colId xmlns:a16="http://schemas.microsoft.com/office/drawing/2014/main" val="2493360278"/>
                    </a:ext>
                  </a:extLst>
                </a:gridCol>
                <a:gridCol w="1670328">
                  <a:extLst>
                    <a:ext uri="{9D8B030D-6E8A-4147-A177-3AD203B41FA5}">
                      <a16:colId xmlns:a16="http://schemas.microsoft.com/office/drawing/2014/main" val="2597577465"/>
                    </a:ext>
                  </a:extLst>
                </a:gridCol>
              </a:tblGrid>
              <a:tr h="251378">
                <a:tc gridSpan="2">
                  <a:txBody>
                    <a:bodyPr/>
                    <a:lstStyle/>
                    <a:p>
                      <a:pPr marL="67945" marR="0" indent="0" algn="ctr" rtl="0">
                        <a:lnSpc>
                          <a:spcPct val="119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fr-CA" sz="1400" b="1" u="sng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Character descriptions</a:t>
                      </a:r>
                      <a:endParaRPr lang="fr-CA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688735"/>
                  </a:ext>
                </a:extLst>
              </a:tr>
              <a:tr h="251378">
                <a:tc>
                  <a:txBody>
                    <a:bodyPr/>
                    <a:lstStyle/>
                    <a:p>
                      <a:pPr marL="71755" marR="0" indent="0" algn="l" rtl="0">
                        <a:lnSpc>
                          <a:spcPct val="119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aimable</a:t>
                      </a:r>
                      <a:endParaRPr lang="fr-CA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indent="0" algn="l" rtl="0">
                        <a:lnSpc>
                          <a:spcPct val="119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kind</a:t>
                      </a:r>
                      <a:endParaRPr lang="fr-CA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04010"/>
                  </a:ext>
                </a:extLst>
              </a:tr>
              <a:tr h="251378">
                <a:tc>
                  <a:txBody>
                    <a:bodyPr/>
                    <a:lstStyle/>
                    <a:p>
                      <a:pPr marL="71755" marR="0" indent="0" algn="l" rtl="0">
                        <a:lnSpc>
                          <a:spcPct val="119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bava</a:t>
                      </a:r>
                      <a:r>
                        <a:rPr lang="fr-CA" sz="1400" kern="1400" spc="-2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</a:t>
                      </a: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</a:t>
                      </a:r>
                      <a:endParaRPr lang="fr-CA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indent="0" algn="l" rtl="0">
                        <a:lnSpc>
                          <a:spcPct val="119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chatty/talkative</a:t>
                      </a:r>
                      <a:endParaRPr lang="fr-CA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450581"/>
                  </a:ext>
                </a:extLst>
              </a:tr>
              <a:tr h="251378">
                <a:tc>
                  <a:txBody>
                    <a:bodyPr/>
                    <a:lstStyle/>
                    <a:p>
                      <a:pPr marL="71755" marR="0" indent="0" algn="l" rtl="0">
                        <a:lnSpc>
                          <a:spcPct val="119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bête</a:t>
                      </a:r>
                      <a:endParaRPr lang="fr-CA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indent="0" algn="l" rtl="0">
                        <a:lnSpc>
                          <a:spcPct val="119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stupid,</a:t>
                      </a:r>
                      <a:r>
                        <a:rPr lang="fr-CA" sz="1400" kern="1400" spc="95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silly</a:t>
                      </a:r>
                      <a:endParaRPr lang="fr-CA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532153"/>
                  </a:ext>
                </a:extLst>
              </a:tr>
              <a:tr h="251378">
                <a:tc>
                  <a:txBody>
                    <a:bodyPr/>
                    <a:lstStyle/>
                    <a:p>
                      <a:pPr marL="71755" marR="0" indent="0" algn="l" rtl="0">
                        <a:lnSpc>
                          <a:spcPct val="119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égoïste</a:t>
                      </a:r>
                      <a:endParaRPr lang="fr-CA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indent="0" algn="l" rtl="0">
                        <a:lnSpc>
                          <a:spcPct val="119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selfish</a:t>
                      </a:r>
                      <a:endParaRPr lang="fr-CA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621588"/>
                  </a:ext>
                </a:extLst>
              </a:tr>
              <a:tr h="251378">
                <a:tc>
                  <a:txBody>
                    <a:bodyPr/>
                    <a:lstStyle/>
                    <a:p>
                      <a:pPr marL="71755" marR="0" indent="0" algn="l" rtl="0">
                        <a:lnSpc>
                          <a:spcPct val="119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fâché</a:t>
                      </a:r>
                      <a:endParaRPr lang="fr-CA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indent="0" algn="l" rtl="0">
                        <a:lnSpc>
                          <a:spcPct val="119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angry</a:t>
                      </a:r>
                      <a:endParaRPr lang="fr-CA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265695"/>
                  </a:ext>
                </a:extLst>
              </a:tr>
              <a:tr h="251378">
                <a:tc>
                  <a:txBody>
                    <a:bodyPr/>
                    <a:lstStyle/>
                    <a:p>
                      <a:pPr marL="71755" marR="0" indent="0" algn="l" rtl="0">
                        <a:lnSpc>
                          <a:spcPct val="119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géné</a:t>
                      </a:r>
                      <a:r>
                        <a:rPr lang="fr-CA" sz="1400" kern="1400" spc="-2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</a:t>
                      </a: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eux/géné</a:t>
                      </a:r>
                      <a:r>
                        <a:rPr lang="fr-CA" sz="1400" kern="1400" spc="-2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</a:t>
                      </a: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euse</a:t>
                      </a:r>
                      <a:endParaRPr lang="fr-CA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indent="0" algn="l" rtl="0">
                        <a:lnSpc>
                          <a:spcPct val="119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gene</a:t>
                      </a:r>
                      <a:r>
                        <a:rPr lang="fr-CA" sz="1400" kern="1400" spc="-2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</a:t>
                      </a: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ous</a:t>
                      </a:r>
                      <a:endParaRPr lang="fr-CA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743132"/>
                  </a:ext>
                </a:extLst>
              </a:tr>
              <a:tr h="251378">
                <a:tc>
                  <a:txBody>
                    <a:bodyPr/>
                    <a:lstStyle/>
                    <a:p>
                      <a:pPr marL="71755" marR="0" indent="0" algn="l" rtl="0">
                        <a:lnSpc>
                          <a:spcPct val="119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gentil/gentille</a:t>
                      </a:r>
                      <a:endParaRPr lang="fr-CA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indent="0" algn="l" rtl="0">
                        <a:lnSpc>
                          <a:spcPct val="119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kind</a:t>
                      </a:r>
                      <a:r>
                        <a:rPr lang="fr-CA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,</a:t>
                      </a:r>
                      <a:r>
                        <a:rPr lang="fr-CA" sz="1400" kern="1400" spc="45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CA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nice</a:t>
                      </a:r>
                      <a:endParaRPr lang="fr-CA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424790"/>
                  </a:ext>
                </a:extLst>
              </a:tr>
              <a:tr h="251378">
                <a:tc>
                  <a:txBody>
                    <a:bodyPr/>
                    <a:lstStyle/>
                    <a:p>
                      <a:pPr marL="71755" marR="0" indent="0" algn="l" rtl="0">
                        <a:lnSpc>
                          <a:spcPct val="119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heu</a:t>
                      </a:r>
                      <a:r>
                        <a:rPr lang="fr-CA" sz="1400" kern="1400" spc="-2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</a:t>
                      </a: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eux/heu</a:t>
                      </a:r>
                      <a:r>
                        <a:rPr lang="fr-CA" sz="1400" kern="1400" spc="-2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</a:t>
                      </a: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euse</a:t>
                      </a:r>
                      <a:endParaRPr lang="fr-CA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indent="0" algn="l" rtl="0">
                        <a:lnSpc>
                          <a:spcPct val="119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happy</a:t>
                      </a:r>
                      <a:endParaRPr lang="fr-CA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419169"/>
                  </a:ext>
                </a:extLst>
              </a:tr>
              <a:tr h="251378">
                <a:tc>
                  <a:txBody>
                    <a:bodyPr/>
                    <a:lstStyle/>
                    <a:p>
                      <a:pPr marL="71755" marR="0" indent="0" algn="l" rtl="0">
                        <a:lnSpc>
                          <a:spcPct val="119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injuste</a:t>
                      </a:r>
                      <a:endParaRPr lang="fr-CA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indent="0" algn="l" rtl="0">
                        <a:lnSpc>
                          <a:spcPct val="119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unfair</a:t>
                      </a:r>
                      <a:endParaRPr lang="fr-CA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62688"/>
                  </a:ext>
                </a:extLst>
              </a:tr>
              <a:tr h="251378">
                <a:tc>
                  <a:txBody>
                    <a:bodyPr/>
                    <a:lstStyle/>
                    <a:p>
                      <a:pPr marL="71755" marR="0" indent="0" algn="l" rtl="0">
                        <a:lnSpc>
                          <a:spcPct val="119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méchant</a:t>
                      </a:r>
                      <a:endParaRPr lang="fr-CA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indent="0" algn="l" rtl="0">
                        <a:lnSpc>
                          <a:spcPct val="119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naughty</a:t>
                      </a:r>
                      <a:endParaRPr lang="fr-CA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885170"/>
                  </a:ext>
                </a:extLst>
              </a:tr>
              <a:tr h="251378">
                <a:tc>
                  <a:txBody>
                    <a:bodyPr/>
                    <a:lstStyle/>
                    <a:p>
                      <a:pPr marL="71755" marR="0" indent="0" algn="l" rtl="0">
                        <a:lnSpc>
                          <a:spcPct val="119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pa</a:t>
                      </a:r>
                      <a:r>
                        <a:rPr lang="fr-CA" sz="1400" kern="1400" spc="-2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</a:t>
                      </a: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esseux/pa</a:t>
                      </a:r>
                      <a:r>
                        <a:rPr lang="fr-CA" sz="1400" kern="1400" spc="-2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</a:t>
                      </a: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esseuse</a:t>
                      </a:r>
                      <a:endParaRPr lang="fr-CA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indent="0" algn="l" rtl="0">
                        <a:lnSpc>
                          <a:spcPct val="119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lazy</a:t>
                      </a:r>
                      <a:endParaRPr lang="fr-CA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299854"/>
                  </a:ext>
                </a:extLst>
              </a:tr>
              <a:tr h="251378">
                <a:tc>
                  <a:txBody>
                    <a:bodyPr/>
                    <a:lstStyle/>
                    <a:p>
                      <a:pPr marL="71755" marR="0" indent="0" algn="l" rtl="0">
                        <a:lnSpc>
                          <a:spcPct val="119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pénible</a:t>
                      </a:r>
                      <a:endParaRPr lang="fr-CA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indent="0" algn="l" rtl="0">
                        <a:lnSpc>
                          <a:spcPct val="119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annoying</a:t>
                      </a:r>
                      <a:endParaRPr lang="fr-CA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906582"/>
                  </a:ext>
                </a:extLst>
              </a:tr>
              <a:tr h="251378">
                <a:tc>
                  <a:txBody>
                    <a:bodyPr/>
                    <a:lstStyle/>
                    <a:p>
                      <a:pPr marL="71755" marR="0" indent="0" algn="l" rtl="0">
                        <a:lnSpc>
                          <a:spcPct val="119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sportif/sportive</a:t>
                      </a:r>
                      <a:endParaRPr lang="fr-CA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indent="0" algn="l" rtl="0">
                        <a:lnSpc>
                          <a:spcPct val="119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sporty</a:t>
                      </a:r>
                      <a:endParaRPr lang="fr-CA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398983"/>
                  </a:ext>
                </a:extLst>
              </a:tr>
              <a:tr h="251378">
                <a:tc>
                  <a:txBody>
                    <a:bodyPr/>
                    <a:lstStyle/>
                    <a:p>
                      <a:pPr marL="71755" marR="0" indent="0" algn="l" rtl="0">
                        <a:lnSpc>
                          <a:spcPct val="119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sympa</a:t>
                      </a:r>
                      <a:endParaRPr lang="fr-CA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indent="0" algn="l" rtl="0">
                        <a:lnSpc>
                          <a:spcPct val="119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kind,</a:t>
                      </a:r>
                      <a:r>
                        <a:rPr lang="fr-CA" sz="1400" kern="1400" spc="45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nice</a:t>
                      </a:r>
                      <a:endParaRPr lang="fr-CA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42540"/>
                  </a:ext>
                </a:extLst>
              </a:tr>
              <a:tr h="251378">
                <a:tc>
                  <a:txBody>
                    <a:bodyPr/>
                    <a:lstStyle/>
                    <a:p>
                      <a:pPr marL="71755" marR="0" indent="0" algn="l" rtl="0">
                        <a:lnSpc>
                          <a:spcPct val="119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timide</a:t>
                      </a:r>
                      <a:endParaRPr lang="fr-CA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indent="0" algn="l" rtl="0">
                        <a:lnSpc>
                          <a:spcPct val="119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shy</a:t>
                      </a:r>
                      <a:endParaRPr lang="fr-CA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824432"/>
                  </a:ext>
                </a:extLst>
              </a:tr>
              <a:tr h="251378">
                <a:tc>
                  <a:txBody>
                    <a:bodyPr/>
                    <a:lstStyle/>
                    <a:p>
                      <a:pPr marL="71755" marR="0" indent="0" algn="l" rtl="0">
                        <a:lnSpc>
                          <a:spcPct val="119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tranquille</a:t>
                      </a:r>
                      <a:endParaRPr lang="fr-CA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indent="0" algn="l" rtl="0">
                        <a:lnSpc>
                          <a:spcPct val="119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quiet,</a:t>
                      </a:r>
                      <a:r>
                        <a:rPr lang="fr-CA" sz="1400" kern="1400" spc="55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calm</a:t>
                      </a:r>
                      <a:endParaRPr lang="fr-CA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868166"/>
                  </a:ext>
                </a:extLst>
              </a:tr>
              <a:tr h="230463">
                <a:tc>
                  <a:txBody>
                    <a:bodyPr/>
                    <a:lstStyle/>
                    <a:p>
                      <a:pPr marL="71755" marR="0" indent="0" algn="l" rtl="0">
                        <a:lnSpc>
                          <a:spcPct val="119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travailleur/travailleuse</a:t>
                      </a:r>
                      <a:endParaRPr lang="fr-CA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indent="0" algn="l" rtl="0">
                        <a:lnSpc>
                          <a:spcPct val="119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ha</a:t>
                      </a:r>
                      <a:r>
                        <a:rPr lang="fr-CA" sz="1400" kern="1400" spc="-2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</a:t>
                      </a: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d-working</a:t>
                      </a:r>
                      <a:endParaRPr lang="fr-CA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13204"/>
                  </a:ext>
                </a:extLst>
              </a:tr>
              <a:tr h="251378">
                <a:tc>
                  <a:txBody>
                    <a:bodyPr/>
                    <a:lstStyle/>
                    <a:p>
                      <a:pPr marL="71755" marR="0" indent="0" algn="l" rtl="0">
                        <a:lnSpc>
                          <a:spcPct val="119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triste</a:t>
                      </a:r>
                      <a:endParaRPr lang="fr-CA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indent="0" algn="l" rtl="0">
                        <a:lnSpc>
                          <a:spcPct val="119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fr-CA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sad</a:t>
                      </a:r>
                      <a:endParaRPr lang="fr-CA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047028"/>
                  </a:ext>
                </a:extLst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5017" y="124497"/>
            <a:ext cx="7703952" cy="501145"/>
          </a:xfrm>
          <a:solidFill>
            <a:srgbClr val="FFF2CC"/>
          </a:solidFill>
          <a:ln w="381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US" sz="2000" b="1" u="sng" dirty="0" smtClean="0">
                <a:latin typeface="Trebuchet MS" panose="020B0603020202020204" pitchFamily="34" charset="0"/>
              </a:rPr>
              <a:t>Page 5: </a:t>
            </a:r>
            <a:r>
              <a:rPr lang="en-US" sz="2000" b="1" u="sng" dirty="0">
                <a:latin typeface="Trebuchet MS" panose="020B0603020202020204" pitchFamily="34" charset="0"/>
              </a:rPr>
              <a:t>Theme 1, Topic 1: Me, My Family, and My Friends </a:t>
            </a:r>
            <a:endParaRPr lang="en-GB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1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2A4A55472C344C950E4EEA7993E1ED" ma:contentTypeVersion="13" ma:contentTypeDescription="Create a new document." ma:contentTypeScope="" ma:versionID="5c60bb9143a1142e5043ba544926db03">
  <xsd:schema xmlns:xsd="http://www.w3.org/2001/XMLSchema" xmlns:xs="http://www.w3.org/2001/XMLSchema" xmlns:p="http://schemas.microsoft.com/office/2006/metadata/properties" xmlns:ns2="53038477-11b9-4b50-bb37-4d087f9619fe" xmlns:ns3="67e4d28b-84d4-496d-83de-d60e9caa6883" targetNamespace="http://schemas.microsoft.com/office/2006/metadata/properties" ma:root="true" ma:fieldsID="acb21d413a0d17cd82933749e58e0ab6" ns2:_="" ns3:_="">
    <xsd:import namespace="53038477-11b9-4b50-bb37-4d087f9619fe"/>
    <xsd:import namespace="67e4d28b-84d4-496d-83de-d60e9caa68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038477-11b9-4b50-bb37-4d087f9619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4d28b-84d4-496d-83de-d60e9caa688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4FBC35-4A60-49EB-858D-F7BFDF71D4A5}">
  <ds:schemaRefs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53038477-11b9-4b50-bb37-4d087f9619fe"/>
    <ds:schemaRef ds:uri="67e4d28b-84d4-496d-83de-d60e9caa6883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9A28D6D-81EB-4F54-8358-AD18B3CA45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A705E6-D987-49FD-A5F2-178953ADB7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038477-11b9-4b50-bb37-4d087f9619fe"/>
    <ds:schemaRef ds:uri="67e4d28b-84d4-496d-83de-d60e9caa6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19774</TotalTime>
  <Words>1085</Words>
  <Application>Microsoft Office PowerPoint</Application>
  <PresentationFormat>Widescreen</PresentationFormat>
  <Paragraphs>320</Paragraphs>
  <Slides>8</Slides>
  <Notes>0</Notes>
  <HiddenSlides>0</HiddenSlides>
  <MMClips>42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Trebuchet MS</vt:lpstr>
      <vt:lpstr>1_Office Theme</vt:lpstr>
      <vt:lpstr>Year 7 Knowledge Organiser Audio Files</vt:lpstr>
      <vt:lpstr>Instructions</vt:lpstr>
      <vt:lpstr>French Phonics- Consonants </vt:lpstr>
      <vt:lpstr>French Phonics- Consonants Continued </vt:lpstr>
      <vt:lpstr>French Phonics- Vowels </vt:lpstr>
      <vt:lpstr>French Phonics- Vowels </vt:lpstr>
      <vt:lpstr>Page 8: : Irregular Verbs - Avoir (To have), Être (To be), Faire (To do), Aller (To go)</vt:lpstr>
      <vt:lpstr>Page 5: Theme 1, Topic 1: Me, My Family, and My Friends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</dc:title>
  <dc:creator>Matthew Oldroyd</dc:creator>
  <cp:lastModifiedBy>Matthew Oldroyd</cp:lastModifiedBy>
  <cp:revision>321</cp:revision>
  <cp:lastPrinted>2020-03-09T09:22:17Z</cp:lastPrinted>
  <dcterms:created xsi:type="dcterms:W3CDTF">2019-08-27T11:38:00Z</dcterms:created>
  <dcterms:modified xsi:type="dcterms:W3CDTF">2022-09-14T14:05:47Z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0x010100192A4A55472C344C950E4EEA7993E1ED</vt:lpwstr>
  </property>
</Properties>
</file>