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322" r:id="rId5"/>
    <p:sldId id="463" r:id="rId6"/>
    <p:sldId id="484" r:id="rId7"/>
    <p:sldId id="485" r:id="rId8"/>
    <p:sldId id="486" r:id="rId9"/>
    <p:sldId id="487" r:id="rId10"/>
    <p:sldId id="483" r:id="rId11"/>
    <p:sldId id="462" r:id="rId12"/>
    <p:sldId id="464" r:id="rId13"/>
    <p:sldId id="466" r:id="rId14"/>
    <p:sldId id="465" r:id="rId15"/>
    <p:sldId id="468" r:id="rId16"/>
    <p:sldId id="467" r:id="rId17"/>
    <p:sldId id="469" r:id="rId18"/>
    <p:sldId id="470" r:id="rId19"/>
    <p:sldId id="471" r:id="rId20"/>
    <p:sldId id="472" r:id="rId21"/>
    <p:sldId id="473" r:id="rId22"/>
    <p:sldId id="474" r:id="rId23"/>
    <p:sldId id="475" r:id="rId24"/>
    <p:sldId id="476" r:id="rId25"/>
    <p:sldId id="477" r:id="rId26"/>
    <p:sldId id="478" r:id="rId27"/>
    <p:sldId id="479" r:id="rId28"/>
    <p:sldId id="480" r:id="rId29"/>
    <p:sldId id="481" r:id="rId30"/>
    <p:sldId id="482" r:id="rId3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FFBDFF"/>
    <a:srgbClr val="66FF33"/>
    <a:srgbClr val="99FFCC"/>
    <a:srgbClr val="FF57FF"/>
    <a:srgbClr val="660066"/>
    <a:srgbClr val="E6E6E6"/>
    <a:srgbClr val="F3F3F2"/>
    <a:srgbClr val="FFB3EB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1B3DC5-44D8-4A78-8D04-1F00354AD3B7}" v="10" dt="2019-09-25T20:53:46.1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94087" autoAdjust="0"/>
  </p:normalViewPr>
  <p:slideViewPr>
    <p:cSldViewPr snapToGrid="0">
      <p:cViewPr varScale="1">
        <p:scale>
          <a:sx n="66" d="100"/>
          <a:sy n="66" d="100"/>
        </p:scale>
        <p:origin x="5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Dossett" userId="e0747465-e4b4-4f05-9499-5419c766eb5e" providerId="ADAL" clId="{3855CF0A-D884-4E38-8726-9571BA55970C}"/>
    <pc:docChg chg="undo custSel addSld delSld modSld sldOrd delMainMaster">
      <pc:chgData name="Laura Dossett" userId="e0747465-e4b4-4f05-9499-5419c766eb5e" providerId="ADAL" clId="{3855CF0A-D884-4E38-8726-9571BA55970C}" dt="2019-09-15T13:53:09.326" v="565" actId="115"/>
      <pc:docMkLst>
        <pc:docMk/>
      </pc:docMkLst>
      <pc:sldChg chg="del">
        <pc:chgData name="Laura Dossett" userId="e0747465-e4b4-4f05-9499-5419c766eb5e" providerId="ADAL" clId="{3855CF0A-D884-4E38-8726-9571BA55970C}" dt="2019-09-15T12:45:09.446" v="110" actId="2696"/>
        <pc:sldMkLst>
          <pc:docMk/>
          <pc:sldMk cId="987907080" sldId="257"/>
        </pc:sldMkLst>
      </pc:sldChg>
      <pc:sldChg chg="del">
        <pc:chgData name="Laura Dossett" userId="e0747465-e4b4-4f05-9499-5419c766eb5e" providerId="ADAL" clId="{3855CF0A-D884-4E38-8726-9571BA55970C}" dt="2019-09-15T12:43:44.238" v="99" actId="2696"/>
        <pc:sldMkLst>
          <pc:docMk/>
          <pc:sldMk cId="4141749278" sldId="258"/>
        </pc:sldMkLst>
      </pc:sldChg>
      <pc:sldChg chg="del">
        <pc:chgData name="Laura Dossett" userId="e0747465-e4b4-4f05-9499-5419c766eb5e" providerId="ADAL" clId="{3855CF0A-D884-4E38-8726-9571BA55970C}" dt="2019-09-15T12:37:47.327" v="2" actId="2696"/>
        <pc:sldMkLst>
          <pc:docMk/>
          <pc:sldMk cId="1606616194" sldId="259"/>
        </pc:sldMkLst>
      </pc:sldChg>
      <pc:sldChg chg="modSp del">
        <pc:chgData name="Laura Dossett" userId="e0747465-e4b4-4f05-9499-5419c766eb5e" providerId="ADAL" clId="{3855CF0A-D884-4E38-8726-9571BA55970C}" dt="2019-09-15T12:48:05.684" v="144" actId="2696"/>
        <pc:sldMkLst>
          <pc:docMk/>
          <pc:sldMk cId="1816358477" sldId="260"/>
        </pc:sldMkLst>
        <pc:spChg chg="mod">
          <ac:chgData name="Laura Dossett" userId="e0747465-e4b4-4f05-9499-5419c766eb5e" providerId="ADAL" clId="{3855CF0A-D884-4E38-8726-9571BA55970C}" dt="2019-09-15T12:45:21.228" v="111" actId="2711"/>
          <ac:spMkLst>
            <pc:docMk/>
            <pc:sldMk cId="1816358477" sldId="260"/>
            <ac:spMk id="2" creationId="{00000000-0000-0000-0000-000000000000}"/>
          </ac:spMkLst>
        </pc:spChg>
        <pc:spChg chg="mod">
          <ac:chgData name="Laura Dossett" userId="e0747465-e4b4-4f05-9499-5419c766eb5e" providerId="ADAL" clId="{3855CF0A-D884-4E38-8726-9571BA55970C}" dt="2019-09-15T12:45:39.955" v="114" actId="27636"/>
          <ac:spMkLst>
            <pc:docMk/>
            <pc:sldMk cId="1816358477" sldId="260"/>
            <ac:spMk id="3" creationId="{00000000-0000-0000-0000-000000000000}"/>
          </ac:spMkLst>
        </pc:spChg>
        <pc:spChg chg="mod">
          <ac:chgData name="Laura Dossett" userId="e0747465-e4b4-4f05-9499-5419c766eb5e" providerId="ADAL" clId="{3855CF0A-D884-4E38-8726-9571BA55970C}" dt="2019-09-15T12:45:21.228" v="111" actId="2711"/>
          <ac:spMkLst>
            <pc:docMk/>
            <pc:sldMk cId="1816358477" sldId="260"/>
            <ac:spMk id="5" creationId="{00000000-0000-0000-0000-000000000000}"/>
          </ac:spMkLst>
        </pc:spChg>
      </pc:sldChg>
      <pc:sldChg chg="add">
        <pc:chgData name="Laura Dossett" userId="e0747465-e4b4-4f05-9499-5419c766eb5e" providerId="ADAL" clId="{3855CF0A-D884-4E38-8726-9571BA55970C}" dt="2019-09-15T13:13:54.482" v="419"/>
        <pc:sldMkLst>
          <pc:docMk/>
          <pc:sldMk cId="2849234691" sldId="260"/>
        </pc:sldMkLst>
      </pc:sldChg>
      <pc:sldChg chg="add">
        <pc:chgData name="Laura Dossett" userId="e0747465-e4b4-4f05-9499-5419c766eb5e" providerId="ADAL" clId="{3855CF0A-D884-4E38-8726-9571BA55970C}" dt="2019-09-15T13:13:54.482" v="419"/>
        <pc:sldMkLst>
          <pc:docMk/>
          <pc:sldMk cId="426050945" sldId="261"/>
        </pc:sldMkLst>
      </pc:sldChg>
      <pc:sldChg chg="del">
        <pc:chgData name="Laura Dossett" userId="e0747465-e4b4-4f05-9499-5419c766eb5e" providerId="ADAL" clId="{3855CF0A-D884-4E38-8726-9571BA55970C}" dt="2019-09-15T12:56:14.917" v="295" actId="2696"/>
        <pc:sldMkLst>
          <pc:docMk/>
          <pc:sldMk cId="4256744688" sldId="261"/>
        </pc:sldMkLst>
      </pc:sldChg>
      <pc:sldChg chg="del">
        <pc:chgData name="Laura Dossett" userId="e0747465-e4b4-4f05-9499-5419c766eb5e" providerId="ADAL" clId="{3855CF0A-D884-4E38-8726-9571BA55970C}" dt="2019-09-15T13:05:42.512" v="377" actId="2696"/>
        <pc:sldMkLst>
          <pc:docMk/>
          <pc:sldMk cId="1397989899" sldId="262"/>
        </pc:sldMkLst>
      </pc:sldChg>
      <pc:sldChg chg="addSp delSp modSp del addAnim delAnim modAnim">
        <pc:chgData name="Laura Dossett" userId="e0747465-e4b4-4f05-9499-5419c766eb5e" providerId="ADAL" clId="{3855CF0A-D884-4E38-8726-9571BA55970C}" dt="2019-09-15T13:06:59.815" v="397" actId="2696"/>
        <pc:sldMkLst>
          <pc:docMk/>
          <pc:sldMk cId="162437889" sldId="264"/>
        </pc:sldMkLst>
        <pc:spChg chg="add del mod">
          <ac:chgData name="Laura Dossett" userId="e0747465-e4b4-4f05-9499-5419c766eb5e" providerId="ADAL" clId="{3855CF0A-D884-4E38-8726-9571BA55970C}" dt="2019-09-15T13:06:34.196" v="392" actId="27636"/>
          <ac:spMkLst>
            <pc:docMk/>
            <pc:sldMk cId="162437889" sldId="264"/>
            <ac:spMk id="3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3:06:28.542" v="388" actId="478"/>
          <ac:spMkLst>
            <pc:docMk/>
            <pc:sldMk cId="162437889" sldId="264"/>
            <ac:spMk id="5" creationId="{964A78E5-84C4-4ED4-BDCF-5927A224327A}"/>
          </ac:spMkLst>
        </pc:spChg>
      </pc:sldChg>
      <pc:sldChg chg="modSp del">
        <pc:chgData name="Laura Dossett" userId="e0747465-e4b4-4f05-9499-5419c766eb5e" providerId="ADAL" clId="{3855CF0A-D884-4E38-8726-9571BA55970C}" dt="2019-09-15T12:52:15.973" v="287" actId="2696"/>
        <pc:sldMkLst>
          <pc:docMk/>
          <pc:sldMk cId="985426197" sldId="265"/>
        </pc:sldMkLst>
        <pc:spChg chg="mod">
          <ac:chgData name="Laura Dossett" userId="e0747465-e4b4-4f05-9499-5419c766eb5e" providerId="ADAL" clId="{3855CF0A-D884-4E38-8726-9571BA55970C}" dt="2019-09-15T12:46:10.002" v="118" actId="14100"/>
          <ac:spMkLst>
            <pc:docMk/>
            <pc:sldMk cId="985426197" sldId="265"/>
            <ac:spMk id="2" creationId="{00000000-0000-0000-0000-000000000000}"/>
          </ac:spMkLst>
        </pc:spChg>
        <pc:spChg chg="mod">
          <ac:chgData name="Laura Dossett" userId="e0747465-e4b4-4f05-9499-5419c766eb5e" providerId="ADAL" clId="{3855CF0A-D884-4E38-8726-9571BA55970C}" dt="2019-09-15T12:46:06.515" v="117" actId="14100"/>
          <ac:spMkLst>
            <pc:docMk/>
            <pc:sldMk cId="985426197" sldId="265"/>
            <ac:spMk id="3" creationId="{00000000-0000-0000-0000-000000000000}"/>
          </ac:spMkLst>
        </pc:spChg>
      </pc:sldChg>
      <pc:sldChg chg="modSp del">
        <pc:chgData name="Laura Dossett" userId="e0747465-e4b4-4f05-9499-5419c766eb5e" providerId="ADAL" clId="{3855CF0A-D884-4E38-8726-9571BA55970C}" dt="2019-09-15T13:17:07.087" v="428" actId="255"/>
        <pc:sldMkLst>
          <pc:docMk/>
          <pc:sldMk cId="3067884273" sldId="266"/>
        </pc:sldMkLst>
        <pc:spChg chg="mod">
          <ac:chgData name="Laura Dossett" userId="e0747465-e4b4-4f05-9499-5419c766eb5e" providerId="ADAL" clId="{3855CF0A-D884-4E38-8726-9571BA55970C}" dt="2019-09-15T13:16:57.786" v="427" actId="20577"/>
          <ac:spMkLst>
            <pc:docMk/>
            <pc:sldMk cId="3067884273" sldId="266"/>
            <ac:spMk id="11268" creationId="{00000000-0000-0000-0000-000000000000}"/>
          </ac:spMkLst>
        </pc:spChg>
        <pc:spChg chg="mod">
          <ac:chgData name="Laura Dossett" userId="e0747465-e4b4-4f05-9499-5419c766eb5e" providerId="ADAL" clId="{3855CF0A-D884-4E38-8726-9571BA55970C}" dt="2019-09-15T13:17:07.087" v="428" actId="255"/>
          <ac:spMkLst>
            <pc:docMk/>
            <pc:sldMk cId="3067884273" sldId="266"/>
            <ac:spMk id="11271" creationId="{00000000-0000-0000-0000-000000000000}"/>
          </ac:spMkLst>
        </pc:spChg>
      </pc:sldChg>
      <pc:sldChg chg="addSp delSp modSp del addAnim delAnim">
        <pc:chgData name="Laura Dossett" userId="e0747465-e4b4-4f05-9499-5419c766eb5e" providerId="ADAL" clId="{3855CF0A-D884-4E38-8726-9571BA55970C}" dt="2019-09-15T13:01:49.454" v="347" actId="2696"/>
        <pc:sldMkLst>
          <pc:docMk/>
          <pc:sldMk cId="3620561530" sldId="266"/>
        </pc:sldMkLst>
        <pc:spChg chg="add del">
          <ac:chgData name="Laura Dossett" userId="e0747465-e4b4-4f05-9499-5419c766eb5e" providerId="ADAL" clId="{3855CF0A-D884-4E38-8726-9571BA55970C}" dt="2019-09-15T12:57:06.932" v="305" actId="478"/>
          <ac:spMkLst>
            <pc:docMk/>
            <pc:sldMk cId="3620561530" sldId="266"/>
            <ac:spMk id="2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3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7:07.079" v="306" actId="478"/>
          <ac:spMkLst>
            <pc:docMk/>
            <pc:sldMk cId="3620561530" sldId="266"/>
            <ac:spMk id="5" creationId="{7361E735-6FED-4B0C-9632-9F361BA22F9C}"/>
          </ac:spMkLst>
        </pc:spChg>
        <pc:spChg chg="add del mod">
          <ac:chgData name="Laura Dossett" userId="e0747465-e4b4-4f05-9499-5419c766eb5e" providerId="ADAL" clId="{3855CF0A-D884-4E38-8726-9571BA55970C}" dt="2019-09-15T12:57:06.932" v="305" actId="478"/>
          <ac:spMkLst>
            <pc:docMk/>
            <pc:sldMk cId="3620561530" sldId="266"/>
            <ac:spMk id="7" creationId="{87B2B61B-B8BC-432A-B63B-2B2A63BED027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15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16" creationId="{00000000-0000-0000-0000-000000000000}"/>
          </ac:spMkLst>
        </pc:spChg>
        <pc:spChg chg="add del">
          <ac:chgData name="Laura Dossett" userId="e0747465-e4b4-4f05-9499-5419c766eb5e" providerId="ADAL" clId="{3855CF0A-D884-4E38-8726-9571BA55970C}" dt="2019-09-15T12:57:06.694" v="304" actId="478"/>
          <ac:spMkLst>
            <pc:docMk/>
            <pc:sldMk cId="3620561530" sldId="266"/>
            <ac:spMk id="17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18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19" creationId="{00000000-0000-0000-0000-000000000000}"/>
          </ac:spMkLst>
        </pc:spChg>
        <pc:spChg chg="add del">
          <ac:chgData name="Laura Dossett" userId="e0747465-e4b4-4f05-9499-5419c766eb5e" providerId="ADAL" clId="{3855CF0A-D884-4E38-8726-9571BA55970C}" dt="2019-09-15T12:57:06.694" v="304" actId="478"/>
          <ac:spMkLst>
            <pc:docMk/>
            <pc:sldMk cId="3620561530" sldId="266"/>
            <ac:spMk id="20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21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22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23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24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25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26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27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28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2:58:59.795" v="310" actId="1076"/>
          <ac:spMkLst>
            <pc:docMk/>
            <pc:sldMk cId="3620561530" sldId="266"/>
            <ac:spMk id="29" creationId="{00000000-0000-0000-0000-000000000000}"/>
          </ac:spMkLst>
        </pc:spChg>
      </pc:sldChg>
      <pc:sldChg chg="addSp delSp modSp del">
        <pc:chgData name="Laura Dossett" userId="e0747465-e4b4-4f05-9499-5419c766eb5e" providerId="ADAL" clId="{3855CF0A-D884-4E38-8726-9571BA55970C}" dt="2019-09-15T13:04:36.586" v="367" actId="2696"/>
        <pc:sldMkLst>
          <pc:docMk/>
          <pc:sldMk cId="1538053871" sldId="267"/>
        </pc:sldMkLst>
        <pc:spChg chg="add del mod">
          <ac:chgData name="Laura Dossett" userId="e0747465-e4b4-4f05-9499-5419c766eb5e" providerId="ADAL" clId="{3855CF0A-D884-4E38-8726-9571BA55970C}" dt="2019-09-15T13:04:08.379" v="360"/>
          <ac:spMkLst>
            <pc:docMk/>
            <pc:sldMk cId="1538053871" sldId="267"/>
            <ac:spMk id="2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3:04:08.379" v="360"/>
          <ac:spMkLst>
            <pc:docMk/>
            <pc:sldMk cId="1538053871" sldId="267"/>
            <ac:spMk id="3" creationId="{00000000-0000-0000-0000-000000000000}"/>
          </ac:spMkLst>
        </pc:spChg>
        <pc:spChg chg="add del mod">
          <ac:chgData name="Laura Dossett" userId="e0747465-e4b4-4f05-9499-5419c766eb5e" providerId="ADAL" clId="{3855CF0A-D884-4E38-8726-9571BA55970C}" dt="2019-09-15T13:04:03.056" v="359"/>
          <ac:spMkLst>
            <pc:docMk/>
            <pc:sldMk cId="1538053871" sldId="267"/>
            <ac:spMk id="4" creationId="{4F38E5BB-594F-45E1-8E78-908810AF6F47}"/>
          </ac:spMkLst>
        </pc:spChg>
        <pc:spChg chg="add del mod">
          <ac:chgData name="Laura Dossett" userId="e0747465-e4b4-4f05-9499-5419c766eb5e" providerId="ADAL" clId="{3855CF0A-D884-4E38-8726-9571BA55970C}" dt="2019-09-15T13:04:03.056" v="359"/>
          <ac:spMkLst>
            <pc:docMk/>
            <pc:sldMk cId="1538053871" sldId="267"/>
            <ac:spMk id="5" creationId="{CFD62DF7-D7D4-4B34-9E0D-E10864DF724C}"/>
          </ac:spMkLst>
        </pc:spChg>
        <pc:spChg chg="add mod">
          <ac:chgData name="Laura Dossett" userId="e0747465-e4b4-4f05-9499-5419c766eb5e" providerId="ADAL" clId="{3855CF0A-D884-4E38-8726-9571BA55970C}" dt="2019-09-15T13:04:08.379" v="360"/>
          <ac:spMkLst>
            <pc:docMk/>
            <pc:sldMk cId="1538053871" sldId="267"/>
            <ac:spMk id="6" creationId="{173B97A3-3379-4483-88AA-84690B1F24C5}"/>
          </ac:spMkLst>
        </pc:spChg>
        <pc:spChg chg="add mod">
          <ac:chgData name="Laura Dossett" userId="e0747465-e4b4-4f05-9499-5419c766eb5e" providerId="ADAL" clId="{3855CF0A-D884-4E38-8726-9571BA55970C}" dt="2019-09-15T13:04:08.379" v="360"/>
          <ac:spMkLst>
            <pc:docMk/>
            <pc:sldMk cId="1538053871" sldId="267"/>
            <ac:spMk id="7" creationId="{59EC78AE-B0A6-4AC0-AF80-DEEA743A2C0D}"/>
          </ac:spMkLst>
        </pc:spChg>
      </pc:sldChg>
      <pc:sldChg chg="modSp del">
        <pc:chgData name="Laura Dossett" userId="e0747465-e4b4-4f05-9499-5419c766eb5e" providerId="ADAL" clId="{3855CF0A-D884-4E38-8726-9571BA55970C}" dt="2019-09-15T13:17:21.627" v="430" actId="255"/>
        <pc:sldMkLst>
          <pc:docMk/>
          <pc:sldMk cId="2660187832" sldId="267"/>
        </pc:sldMkLst>
        <pc:spChg chg="mod">
          <ac:chgData name="Laura Dossett" userId="e0747465-e4b4-4f05-9499-5419c766eb5e" providerId="ADAL" clId="{3855CF0A-D884-4E38-8726-9571BA55970C}" dt="2019-09-15T13:17:21.627" v="430" actId="255"/>
          <ac:spMkLst>
            <pc:docMk/>
            <pc:sldMk cId="2660187832" sldId="267"/>
            <ac:spMk id="12292" creationId="{00000000-0000-0000-0000-000000000000}"/>
          </ac:spMkLst>
        </pc:spChg>
      </pc:sldChg>
      <pc:sldChg chg="del">
        <pc:chgData name="Laura Dossett" userId="e0747465-e4b4-4f05-9499-5419c766eb5e" providerId="ADAL" clId="{3855CF0A-D884-4E38-8726-9571BA55970C}" dt="2019-09-15T13:16:02.834" v="420"/>
        <pc:sldMkLst>
          <pc:docMk/>
          <pc:sldMk cId="1087731560" sldId="268"/>
        </pc:sldMkLst>
      </pc:sldChg>
      <pc:sldChg chg="addSp modSp add del">
        <pc:chgData name="Laura Dossett" userId="e0747465-e4b4-4f05-9499-5419c766eb5e" providerId="ADAL" clId="{3855CF0A-D884-4E38-8726-9571BA55970C}" dt="2019-09-15T12:41:40.157" v="25" actId="2696"/>
        <pc:sldMkLst>
          <pc:docMk/>
          <pc:sldMk cId="2777047886" sldId="268"/>
        </pc:sldMkLst>
        <pc:spChg chg="mod">
          <ac:chgData name="Laura Dossett" userId="e0747465-e4b4-4f05-9499-5419c766eb5e" providerId="ADAL" clId="{3855CF0A-D884-4E38-8726-9571BA55970C}" dt="2019-09-15T12:37:44.251" v="1" actId="2711"/>
          <ac:spMkLst>
            <pc:docMk/>
            <pc:sldMk cId="2777047886" sldId="268"/>
            <ac:spMk id="2" creationId="{9512F9ED-0A22-D14A-833F-1B0E82E68938}"/>
          </ac:spMkLst>
        </pc:spChg>
        <pc:picChg chg="mod">
          <ac:chgData name="Laura Dossett" userId="e0747465-e4b4-4f05-9499-5419c766eb5e" providerId="ADAL" clId="{3855CF0A-D884-4E38-8726-9571BA55970C}" dt="2019-09-15T12:40:26.004" v="13" actId="14100"/>
          <ac:picMkLst>
            <pc:docMk/>
            <pc:sldMk cId="2777047886" sldId="268"/>
            <ac:picMk id="3" creationId="{00000000-0000-0000-0000-000000000000}"/>
          </ac:picMkLst>
        </pc:picChg>
        <pc:picChg chg="add mod">
          <ac:chgData name="Laura Dossett" userId="e0747465-e4b4-4f05-9499-5419c766eb5e" providerId="ADAL" clId="{3855CF0A-D884-4E38-8726-9571BA55970C}" dt="2019-09-15T12:41:21.829" v="21" actId="1076"/>
          <ac:picMkLst>
            <pc:docMk/>
            <pc:sldMk cId="2777047886" sldId="268"/>
            <ac:picMk id="45" creationId="{43C592F1-EE36-4EBA-AD5E-2DA4560F4A6D}"/>
          </ac:picMkLst>
        </pc:picChg>
      </pc:sldChg>
      <pc:sldChg chg="add del">
        <pc:chgData name="Laura Dossett" userId="e0747465-e4b4-4f05-9499-5419c766eb5e" providerId="ADAL" clId="{3855CF0A-D884-4E38-8726-9571BA55970C}" dt="2019-09-15T12:41:16.379" v="19" actId="2696"/>
        <pc:sldMkLst>
          <pc:docMk/>
          <pc:sldMk cId="1201701097" sldId="269"/>
        </pc:sldMkLst>
      </pc:sldChg>
      <pc:sldChg chg="modSp add">
        <pc:chgData name="Laura Dossett" userId="e0747465-e4b4-4f05-9499-5419c766eb5e" providerId="ADAL" clId="{3855CF0A-D884-4E38-8726-9571BA55970C}" dt="2019-09-15T13:19:00.228" v="433" actId="207"/>
        <pc:sldMkLst>
          <pc:docMk/>
          <pc:sldMk cId="744003922" sldId="270"/>
        </pc:sldMkLst>
        <pc:spChg chg="mod">
          <ac:chgData name="Laura Dossett" userId="e0747465-e4b4-4f05-9499-5419c766eb5e" providerId="ADAL" clId="{3855CF0A-D884-4E38-8726-9571BA55970C}" dt="2019-09-15T13:19:00.228" v="433" actId="207"/>
          <ac:spMkLst>
            <pc:docMk/>
            <pc:sldMk cId="744003922" sldId="270"/>
            <ac:spMk id="15363" creationId="{00000000-0000-0000-0000-000000000000}"/>
          </ac:spMkLst>
        </pc:spChg>
      </pc:sldChg>
      <pc:sldChg chg="modSp add del">
        <pc:chgData name="Laura Dossett" userId="e0747465-e4b4-4f05-9499-5419c766eb5e" providerId="ADAL" clId="{3855CF0A-D884-4E38-8726-9571BA55970C}" dt="2019-09-15T12:43:43.151" v="98" actId="2696"/>
        <pc:sldMkLst>
          <pc:docMk/>
          <pc:sldMk cId="3836942572" sldId="270"/>
        </pc:sldMkLst>
        <pc:spChg chg="mod">
          <ac:chgData name="Laura Dossett" userId="e0747465-e4b4-4f05-9499-5419c766eb5e" providerId="ADAL" clId="{3855CF0A-D884-4E38-8726-9571BA55970C}" dt="2019-09-15T12:42:34.299" v="86" actId="20577"/>
          <ac:spMkLst>
            <pc:docMk/>
            <pc:sldMk cId="3836942572" sldId="270"/>
            <ac:spMk id="3" creationId="{32CE56B1-4176-476F-A487-6184E532AAC0}"/>
          </ac:spMkLst>
        </pc:spChg>
      </pc:sldChg>
      <pc:sldChg chg="addSp delSp modSp">
        <pc:chgData name="Laura Dossett" userId="e0747465-e4b4-4f05-9499-5419c766eb5e" providerId="ADAL" clId="{3855CF0A-D884-4E38-8726-9571BA55970C}" dt="2019-09-15T13:49:35.880" v="454" actId="478"/>
        <pc:sldMkLst>
          <pc:docMk/>
          <pc:sldMk cId="3829447210" sldId="271"/>
        </pc:sldMkLst>
        <pc:spChg chg="mod">
          <ac:chgData name="Laura Dossett" userId="e0747465-e4b4-4f05-9499-5419c766eb5e" providerId="ADAL" clId="{3855CF0A-D884-4E38-8726-9571BA55970C}" dt="2019-09-15T12:51:28.412" v="285" actId="207"/>
          <ac:spMkLst>
            <pc:docMk/>
            <pc:sldMk cId="3829447210" sldId="271"/>
            <ac:spMk id="4" creationId="{9512F9ED-0A22-D14A-833F-1B0E82E68938}"/>
          </ac:spMkLst>
        </pc:spChg>
        <pc:spChg chg="add mod">
          <ac:chgData name="Laura Dossett" userId="e0747465-e4b4-4f05-9499-5419c766eb5e" providerId="ADAL" clId="{3855CF0A-D884-4E38-8726-9571BA55970C}" dt="2019-09-15T13:49:31.059" v="452" actId="571"/>
          <ac:spMkLst>
            <pc:docMk/>
            <pc:sldMk cId="3829447210" sldId="271"/>
            <ac:spMk id="5" creationId="{6594E78D-8202-4DC4-9575-347BB23DBCDD}"/>
          </ac:spMkLst>
        </pc:spChg>
        <pc:picChg chg="add del">
          <ac:chgData name="Laura Dossett" userId="e0747465-e4b4-4f05-9499-5419c766eb5e" providerId="ADAL" clId="{3855CF0A-D884-4E38-8726-9571BA55970C}" dt="2019-09-15T13:49:35.880" v="454" actId="478"/>
          <ac:picMkLst>
            <pc:docMk/>
            <pc:sldMk cId="3829447210" sldId="271"/>
            <ac:picMk id="2" creationId="{078CE1BA-F5F9-4C1F-8393-18908727B3D5}"/>
          </ac:picMkLst>
        </pc:picChg>
      </pc:sldChg>
      <pc:sldChg chg="add del">
        <pc:chgData name="Laura Dossett" userId="e0747465-e4b4-4f05-9499-5419c766eb5e" providerId="ADAL" clId="{3855CF0A-D884-4E38-8726-9571BA55970C}" dt="2019-09-15T12:39:59.862" v="9" actId="2696"/>
        <pc:sldMkLst>
          <pc:docMk/>
          <pc:sldMk cId="3312388298" sldId="272"/>
        </pc:sldMkLst>
      </pc:sldChg>
      <pc:sldChg chg="addSp delSp modSp ord modAnim">
        <pc:chgData name="Laura Dossett" userId="e0747465-e4b4-4f05-9499-5419c766eb5e" providerId="ADAL" clId="{3855CF0A-D884-4E38-8726-9571BA55970C}" dt="2019-09-15T13:20:36.248" v="443"/>
        <pc:sldMkLst>
          <pc:docMk/>
          <pc:sldMk cId="1080443867" sldId="273"/>
        </pc:sldMkLst>
        <pc:spChg chg="add del mod">
          <ac:chgData name="Laura Dossett" userId="e0747465-e4b4-4f05-9499-5419c766eb5e" providerId="ADAL" clId="{3855CF0A-D884-4E38-8726-9571BA55970C}" dt="2019-09-15T12:41:09.359" v="18" actId="478"/>
          <ac:spMkLst>
            <pc:docMk/>
            <pc:sldMk cId="1080443867" sldId="273"/>
            <ac:spMk id="3" creationId="{EB27D83C-4ED3-41C1-87E0-5F97CF69EB04}"/>
          </ac:spMkLst>
        </pc:spChg>
        <pc:spChg chg="del">
          <ac:chgData name="Laura Dossett" userId="e0747465-e4b4-4f05-9499-5419c766eb5e" providerId="ADAL" clId="{3855CF0A-D884-4E38-8726-9571BA55970C}" dt="2019-09-15T12:39:57.576" v="8" actId="478"/>
          <ac:spMkLst>
            <pc:docMk/>
            <pc:sldMk cId="1080443867" sldId="273"/>
            <ac:spMk id="4" creationId="{9512F9ED-0A22-D14A-833F-1B0E82E68938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5" creationId="{93EC7DDA-33BA-43FA-B451-CDE88A0EDB8F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26" creationId="{232E8488-1E04-4E89-8260-5D9BBA298CCF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27" creationId="{373A97ED-1F28-46E7-B202-7EA28855DBCD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28" creationId="{E248862A-9092-4B66-A070-C140251CCF3C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29" creationId="{97B5DD24-9EA8-4DE0-A127-536A58B8FB06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30" creationId="{254A98BD-B5C1-4DA7-9853-262EF0A6CC94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31" creationId="{CABEC614-82AA-4DFC-B2EC-15137B490307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32" creationId="{BA580686-F76E-49C0-A7B9-4B8940EF2B19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33" creationId="{B4E2D5F3-F2EA-47A4-AF6A-4F2804772541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34" creationId="{F4033CD9-3367-4685-919E-38B79F9F19A8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35" creationId="{AD31159B-9C5C-4E6B-B763-F5E116399CDE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36" creationId="{0337EC1E-9E64-4F5A-82A2-162237DB34F2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37" creationId="{ADD724DA-AEAD-4A2F-82DC-1806640F7512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38" creationId="{5DE65B80-BF3D-4E36-9BA7-06923059BCBB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39" creationId="{DE17279B-1DDA-4DEC-B0FF-B2BCA9559D4A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40" creationId="{1FE8FC9B-E49B-420A-A444-238BB03637F4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41" creationId="{D0BB3AC5-02B7-41B0-A0F8-0498B484B9C8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42" creationId="{AD744CEF-E3CA-434E-AA92-0DBD10ADD6A5}"/>
          </ac:spMkLst>
        </pc:spChg>
        <pc:spChg chg="add">
          <ac:chgData name="Laura Dossett" userId="e0747465-e4b4-4f05-9499-5419c766eb5e" providerId="ADAL" clId="{3855CF0A-D884-4E38-8726-9571BA55970C}" dt="2019-09-15T12:40:47.205" v="14"/>
          <ac:spMkLst>
            <pc:docMk/>
            <pc:sldMk cId="1080443867" sldId="273"/>
            <ac:spMk id="43" creationId="{651D32A0-BAD1-445B-A9E9-09FCC4BE1544}"/>
          </ac:spMkLst>
        </pc:spChg>
        <pc:picChg chg="add mod">
          <ac:chgData name="Laura Dossett" userId="e0747465-e4b4-4f05-9499-5419c766eb5e" providerId="ADAL" clId="{3855CF0A-D884-4E38-8726-9571BA55970C}" dt="2019-09-15T12:41:34.032" v="24" actId="1076"/>
          <ac:picMkLst>
            <pc:docMk/>
            <pc:sldMk cId="1080443867" sldId="273"/>
            <ac:picMk id="6" creationId="{335811EA-1F04-4429-8855-A77287D32C19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7" creationId="{D108D27F-BE95-4ACF-AEDD-D7859E0F079F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8" creationId="{86D61203-C627-4EC2-A951-32CFC195595C}"/>
          </ac:picMkLst>
        </pc:picChg>
        <pc:picChg chg="del mod">
          <ac:chgData name="Laura Dossett" userId="e0747465-e4b4-4f05-9499-5419c766eb5e" providerId="ADAL" clId="{3855CF0A-D884-4E38-8726-9571BA55970C}" dt="2019-09-15T12:41:02.511" v="17" actId="478"/>
          <ac:picMkLst>
            <pc:docMk/>
            <pc:sldMk cId="1080443867" sldId="273"/>
            <ac:picMk id="9" creationId="{1C19603B-800D-9543-BB51-9685A1D8A3C2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10" creationId="{7EADC011-B1E1-4D27-9232-5E2B76D74ECF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11" creationId="{DBD0E6D0-9EB5-4926-9BD3-BB15B3D3043C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12" creationId="{0A1670E8-D7D1-46BB-9897-EAC26D2FCA56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13" creationId="{45D1A982-683B-4D1A-9689-CC8447E2D4CE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14" creationId="{9C8B5B2C-FAB6-410F-8AFC-FE2DC9EA3ADB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15" creationId="{959E2820-A17C-4E42-9FAF-4743FE4FE92F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16" creationId="{5ABFA60A-A587-4E1B-B3CC-B9579094D92E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17" creationId="{C698B960-8752-4F95-BD55-6CF628EEF076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18" creationId="{34CEF586-BE36-4A26-847B-F4B35152A229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19" creationId="{7DDA9325-634F-4332-89B7-4179AA29795B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20" creationId="{78F2BBC9-C3B0-4E2D-902C-19421BDFF36D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21" creationId="{86AA0CE8-A8C7-4846-A3E6-3FABEFFFA7EF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22" creationId="{C08F41AF-7D13-432C-B217-1E1BC8D93FB6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23" creationId="{82C83E57-537E-4869-8390-10F9371A9A7E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24" creationId="{ED91595A-DC16-4AE9-A146-F74503B67D74}"/>
          </ac:picMkLst>
        </pc:picChg>
        <pc:picChg chg="add">
          <ac:chgData name="Laura Dossett" userId="e0747465-e4b4-4f05-9499-5419c766eb5e" providerId="ADAL" clId="{3855CF0A-D884-4E38-8726-9571BA55970C}" dt="2019-09-15T12:40:47.205" v="14"/>
          <ac:picMkLst>
            <pc:docMk/>
            <pc:sldMk cId="1080443867" sldId="273"/>
            <ac:picMk id="25" creationId="{8F5C0609-3F76-4C3D-AC21-2E82632FBCC5}"/>
          </ac:picMkLst>
        </pc:picChg>
        <pc:picChg chg="add ord">
          <ac:chgData name="Laura Dossett" userId="e0747465-e4b4-4f05-9499-5419c766eb5e" providerId="ADAL" clId="{3855CF0A-D884-4E38-8726-9571BA55970C}" dt="2019-09-15T12:41:27.025" v="23" actId="167"/>
          <ac:picMkLst>
            <pc:docMk/>
            <pc:sldMk cId="1080443867" sldId="273"/>
            <ac:picMk id="44" creationId="{1BA930BC-A093-441E-A9E1-ABDE25C30022}"/>
          </ac:picMkLst>
        </pc:picChg>
      </pc:sldChg>
      <pc:sldChg chg="addSp delSp modSp add">
        <pc:chgData name="Laura Dossett" userId="e0747465-e4b4-4f05-9499-5419c766eb5e" providerId="ADAL" clId="{3855CF0A-D884-4E38-8726-9571BA55970C}" dt="2019-09-15T13:20:04.083" v="442" actId="20577"/>
        <pc:sldMkLst>
          <pc:docMk/>
          <pc:sldMk cId="1059514750" sldId="274"/>
        </pc:sldMkLst>
        <pc:spChg chg="del">
          <ac:chgData name="Laura Dossett" userId="e0747465-e4b4-4f05-9499-5419c766eb5e" providerId="ADAL" clId="{3855CF0A-D884-4E38-8726-9571BA55970C}" dt="2019-09-15T12:42:56.444" v="88" actId="478"/>
          <ac:spMkLst>
            <pc:docMk/>
            <pc:sldMk cId="1059514750" sldId="274"/>
            <ac:spMk id="4" creationId="{9512F9ED-0A22-D14A-833F-1B0E82E68938}"/>
          </ac:spMkLst>
        </pc:spChg>
        <pc:spChg chg="add mod">
          <ac:chgData name="Laura Dossett" userId="e0747465-e4b4-4f05-9499-5419c766eb5e" providerId="ADAL" clId="{3855CF0A-D884-4E38-8726-9571BA55970C}" dt="2019-09-15T13:13:48.921" v="418" actId="20577"/>
          <ac:spMkLst>
            <pc:docMk/>
            <pc:sldMk cId="1059514750" sldId="274"/>
            <ac:spMk id="5" creationId="{CD415114-1AAC-49CC-8229-C20F1B01960A}"/>
          </ac:spMkLst>
        </pc:spChg>
        <pc:spChg chg="add mod">
          <ac:chgData name="Laura Dossett" userId="e0747465-e4b4-4f05-9499-5419c766eb5e" providerId="ADAL" clId="{3855CF0A-D884-4E38-8726-9571BA55970C}" dt="2019-09-15T13:20:04.083" v="442" actId="20577"/>
          <ac:spMkLst>
            <pc:docMk/>
            <pc:sldMk cId="1059514750" sldId="274"/>
            <ac:spMk id="6" creationId="{53BD8CBF-B54B-4589-B9C3-B4B2D9BF05A7}"/>
          </ac:spMkLst>
        </pc:spChg>
        <pc:picChg chg="mod">
          <ac:chgData name="Laura Dossett" userId="e0747465-e4b4-4f05-9499-5419c766eb5e" providerId="ADAL" clId="{3855CF0A-D884-4E38-8726-9571BA55970C}" dt="2019-09-15T12:43:15.532" v="95" actId="1076"/>
          <ac:picMkLst>
            <pc:docMk/>
            <pc:sldMk cId="1059514750" sldId="274"/>
            <ac:picMk id="9" creationId="{1C19603B-800D-9543-BB51-9685A1D8A3C2}"/>
          </ac:picMkLst>
        </pc:picChg>
      </pc:sldChg>
      <pc:sldChg chg="addSp delSp modSp add">
        <pc:chgData name="Laura Dossett" userId="e0747465-e4b4-4f05-9499-5419c766eb5e" providerId="ADAL" clId="{3855CF0A-D884-4E38-8726-9571BA55970C}" dt="2019-09-15T12:45:04.588" v="109"/>
        <pc:sldMkLst>
          <pc:docMk/>
          <pc:sldMk cId="2008857355" sldId="275"/>
        </pc:sldMkLst>
        <pc:spChg chg="add del mod">
          <ac:chgData name="Laura Dossett" userId="e0747465-e4b4-4f05-9499-5419c766eb5e" providerId="ADAL" clId="{3855CF0A-D884-4E38-8726-9571BA55970C}" dt="2019-09-15T12:44:39.364" v="106" actId="478"/>
          <ac:spMkLst>
            <pc:docMk/>
            <pc:sldMk cId="2008857355" sldId="275"/>
            <ac:spMk id="3" creationId="{F1EFA1FA-5381-4CC5-A69C-0912E4EC4E6E}"/>
          </ac:spMkLst>
        </pc:spChg>
        <pc:spChg chg="del">
          <ac:chgData name="Laura Dossett" userId="e0747465-e4b4-4f05-9499-5419c766eb5e" providerId="ADAL" clId="{3855CF0A-D884-4E38-8726-9571BA55970C}" dt="2019-09-15T12:44:25.056" v="103" actId="478"/>
          <ac:spMkLst>
            <pc:docMk/>
            <pc:sldMk cId="2008857355" sldId="275"/>
            <ac:spMk id="5" creationId="{CD415114-1AAC-49CC-8229-C20F1B01960A}"/>
          </ac:spMkLst>
        </pc:spChg>
        <pc:spChg chg="del mod">
          <ac:chgData name="Laura Dossett" userId="e0747465-e4b4-4f05-9499-5419c766eb5e" providerId="ADAL" clId="{3855CF0A-D884-4E38-8726-9571BA55970C}" dt="2019-09-15T12:44:22.506" v="102" actId="478"/>
          <ac:spMkLst>
            <pc:docMk/>
            <pc:sldMk cId="2008857355" sldId="275"/>
            <ac:spMk id="6" creationId="{53BD8CBF-B54B-4589-B9C3-B4B2D9BF05A7}"/>
          </ac:spMkLst>
        </pc:spChg>
        <pc:spChg chg="add mod">
          <ac:chgData name="Laura Dossett" userId="e0747465-e4b4-4f05-9499-5419c766eb5e" providerId="ADAL" clId="{3855CF0A-D884-4E38-8726-9571BA55970C}" dt="2019-09-15T12:44:49.904" v="108" actId="14100"/>
          <ac:spMkLst>
            <pc:docMk/>
            <pc:sldMk cId="2008857355" sldId="275"/>
            <ac:spMk id="7" creationId="{DCD2C235-1562-4D02-B915-7849CD831A1C}"/>
          </ac:spMkLst>
        </pc:spChg>
        <pc:graphicFrameChg chg="add mod">
          <ac:chgData name="Laura Dossett" userId="e0747465-e4b4-4f05-9499-5419c766eb5e" providerId="ADAL" clId="{3855CF0A-D884-4E38-8726-9571BA55970C}" dt="2019-09-15T12:44:36.114" v="105" actId="27636"/>
          <ac:graphicFrameMkLst>
            <pc:docMk/>
            <pc:sldMk cId="2008857355" sldId="275"/>
            <ac:graphicFrameMk id="8" creationId="{F9835D73-2EBB-4FD2-8208-CFCD47712B01}"/>
          </ac:graphicFrameMkLst>
        </pc:graphicFrameChg>
        <pc:graphicFrameChg chg="add">
          <ac:chgData name="Laura Dossett" userId="e0747465-e4b4-4f05-9499-5419c766eb5e" providerId="ADAL" clId="{3855CF0A-D884-4E38-8726-9571BA55970C}" dt="2019-09-15T12:45:04.588" v="109"/>
          <ac:graphicFrameMkLst>
            <pc:docMk/>
            <pc:sldMk cId="2008857355" sldId="275"/>
            <ac:graphicFrameMk id="11" creationId="{461274F4-C180-44ED-B7DB-BC8C8E46B706}"/>
          </ac:graphicFrameMkLst>
        </pc:graphicFrameChg>
        <pc:picChg chg="add mod">
          <ac:chgData name="Laura Dossett" userId="e0747465-e4b4-4f05-9499-5419c766eb5e" providerId="ADAL" clId="{3855CF0A-D884-4E38-8726-9571BA55970C}" dt="2019-09-15T12:44:47.194" v="107" actId="1076"/>
          <ac:picMkLst>
            <pc:docMk/>
            <pc:sldMk cId="2008857355" sldId="275"/>
            <ac:picMk id="10" creationId="{B8E6F580-64B1-4E18-B51D-116177A5B22B}"/>
          </ac:picMkLst>
        </pc:picChg>
      </pc:sldChg>
      <pc:sldChg chg="addSp delSp modSp delAnim modAnim">
        <pc:chgData name="Laura Dossett" userId="e0747465-e4b4-4f05-9499-5419c766eb5e" providerId="ADAL" clId="{3855CF0A-D884-4E38-8726-9571BA55970C}" dt="2019-09-15T12:56:07.685" v="294" actId="12"/>
        <pc:sldMkLst>
          <pc:docMk/>
          <pc:sldMk cId="253519225" sldId="276"/>
        </pc:sldMkLst>
        <pc:spChg chg="del">
          <ac:chgData name="Laura Dossett" userId="e0747465-e4b4-4f05-9499-5419c766eb5e" providerId="ADAL" clId="{3855CF0A-D884-4E38-8726-9571BA55970C}" dt="2019-09-15T12:46:31.742" v="122" actId="478"/>
          <ac:spMkLst>
            <pc:docMk/>
            <pc:sldMk cId="253519225" sldId="276"/>
            <ac:spMk id="7" creationId="{DCD2C235-1562-4D02-B915-7849CD831A1C}"/>
          </ac:spMkLst>
        </pc:spChg>
        <pc:spChg chg="add mod">
          <ac:chgData name="Laura Dossett" userId="e0747465-e4b4-4f05-9499-5419c766eb5e" providerId="ADAL" clId="{3855CF0A-D884-4E38-8726-9571BA55970C}" dt="2019-09-15T12:48:38.679" v="147" actId="255"/>
          <ac:spMkLst>
            <pc:docMk/>
            <pc:sldMk cId="253519225" sldId="276"/>
            <ac:spMk id="12" creationId="{311F71EB-796C-476E-857A-B269B1A54A06}"/>
          </ac:spMkLst>
        </pc:spChg>
        <pc:spChg chg="add mod">
          <ac:chgData name="Laura Dossett" userId="e0747465-e4b4-4f05-9499-5419c766eb5e" providerId="ADAL" clId="{3855CF0A-D884-4E38-8726-9571BA55970C}" dt="2019-09-15T12:56:07.685" v="294" actId="12"/>
          <ac:spMkLst>
            <pc:docMk/>
            <pc:sldMk cId="253519225" sldId="276"/>
            <ac:spMk id="13" creationId="{05108473-E3A1-4132-ADFF-B222C5C9C486}"/>
          </ac:spMkLst>
        </pc:spChg>
        <pc:spChg chg="add del mod">
          <ac:chgData name="Laura Dossett" userId="e0747465-e4b4-4f05-9499-5419c766eb5e" providerId="ADAL" clId="{3855CF0A-D884-4E38-8726-9571BA55970C}" dt="2019-09-15T12:47:03.123" v="132" actId="478"/>
          <ac:spMkLst>
            <pc:docMk/>
            <pc:sldMk cId="253519225" sldId="276"/>
            <ac:spMk id="14" creationId="{FDB2B3C6-1D33-42CF-9BF9-66BAAD0B0AC7}"/>
          </ac:spMkLst>
        </pc:spChg>
        <pc:graphicFrameChg chg="del modGraphic">
          <ac:chgData name="Laura Dossett" userId="e0747465-e4b4-4f05-9499-5419c766eb5e" providerId="ADAL" clId="{3855CF0A-D884-4E38-8726-9571BA55970C}" dt="2019-09-15T12:46:26.811" v="120" actId="478"/>
          <ac:graphicFrameMkLst>
            <pc:docMk/>
            <pc:sldMk cId="253519225" sldId="276"/>
            <ac:graphicFrameMk id="8" creationId="{F9835D73-2EBB-4FD2-8208-CFCD47712B01}"/>
          </ac:graphicFrameMkLst>
        </pc:graphicFrameChg>
        <pc:graphicFrameChg chg="del">
          <ac:chgData name="Laura Dossett" userId="e0747465-e4b4-4f05-9499-5419c766eb5e" providerId="ADAL" clId="{3855CF0A-D884-4E38-8726-9571BA55970C}" dt="2019-09-15T12:46:29.905" v="121" actId="478"/>
          <ac:graphicFrameMkLst>
            <pc:docMk/>
            <pc:sldMk cId="253519225" sldId="276"/>
            <ac:graphicFrameMk id="11" creationId="{461274F4-C180-44ED-B7DB-BC8C8E46B706}"/>
          </ac:graphicFrameMkLst>
        </pc:graphicFrameChg>
        <pc:picChg chg="del">
          <ac:chgData name="Laura Dossett" userId="e0747465-e4b4-4f05-9499-5419c766eb5e" providerId="ADAL" clId="{3855CF0A-D884-4E38-8726-9571BA55970C}" dt="2019-09-15T12:46:33.593" v="123" actId="478"/>
          <ac:picMkLst>
            <pc:docMk/>
            <pc:sldMk cId="253519225" sldId="276"/>
            <ac:picMk id="10" creationId="{B8E6F580-64B1-4E18-B51D-116177A5B22B}"/>
          </ac:picMkLst>
        </pc:picChg>
      </pc:sldChg>
      <pc:sldChg chg="addSp delSp modSp add delAnim modAnim">
        <pc:chgData name="Laura Dossett" userId="e0747465-e4b4-4f05-9499-5419c766eb5e" providerId="ADAL" clId="{3855CF0A-D884-4E38-8726-9571BA55970C}" dt="2019-09-15T12:49:49.847" v="160" actId="20577"/>
        <pc:sldMkLst>
          <pc:docMk/>
          <pc:sldMk cId="1506398360" sldId="277"/>
        </pc:sldMkLst>
        <pc:spChg chg="add del mod">
          <ac:chgData name="Laura Dossett" userId="e0747465-e4b4-4f05-9499-5419c766eb5e" providerId="ADAL" clId="{3855CF0A-D884-4E38-8726-9571BA55970C}" dt="2019-09-15T12:49:04.935" v="153" actId="478"/>
          <ac:spMkLst>
            <pc:docMk/>
            <pc:sldMk cId="1506398360" sldId="277"/>
            <ac:spMk id="3" creationId="{1FE8B2C0-4A7E-4273-B532-24AD615D7347}"/>
          </ac:spMkLst>
        </pc:spChg>
        <pc:spChg chg="add mod">
          <ac:chgData name="Laura Dossett" userId="e0747465-e4b4-4f05-9499-5419c766eb5e" providerId="ADAL" clId="{3855CF0A-D884-4E38-8726-9571BA55970C}" dt="2019-09-15T12:49:33.439" v="158" actId="255"/>
          <ac:spMkLst>
            <pc:docMk/>
            <pc:sldMk cId="1506398360" sldId="277"/>
            <ac:spMk id="7" creationId="{06F83097-0E30-4C00-A70A-4EC4E313045B}"/>
          </ac:spMkLst>
        </pc:spChg>
        <pc:spChg chg="add mod">
          <ac:chgData name="Laura Dossett" userId="e0747465-e4b4-4f05-9499-5419c766eb5e" providerId="ADAL" clId="{3855CF0A-D884-4E38-8726-9571BA55970C}" dt="2019-09-15T12:49:49.847" v="160" actId="20577"/>
          <ac:spMkLst>
            <pc:docMk/>
            <pc:sldMk cId="1506398360" sldId="277"/>
            <ac:spMk id="8" creationId="{D10DFE90-DB1A-462F-BD72-FA87F34D2913}"/>
          </ac:spMkLst>
        </pc:spChg>
        <pc:spChg chg="del">
          <ac:chgData name="Laura Dossett" userId="e0747465-e4b4-4f05-9499-5419c766eb5e" providerId="ADAL" clId="{3855CF0A-D884-4E38-8726-9571BA55970C}" dt="2019-09-15T12:48:51.862" v="150" actId="478"/>
          <ac:spMkLst>
            <pc:docMk/>
            <pc:sldMk cId="1506398360" sldId="277"/>
            <ac:spMk id="12" creationId="{311F71EB-796C-476E-857A-B269B1A54A06}"/>
          </ac:spMkLst>
        </pc:spChg>
        <pc:spChg chg="del mod">
          <ac:chgData name="Laura Dossett" userId="e0747465-e4b4-4f05-9499-5419c766eb5e" providerId="ADAL" clId="{3855CF0A-D884-4E38-8726-9571BA55970C}" dt="2019-09-15T12:48:49.971" v="149" actId="478"/>
          <ac:spMkLst>
            <pc:docMk/>
            <pc:sldMk cId="1506398360" sldId="277"/>
            <ac:spMk id="13" creationId="{05108473-E3A1-4132-ADFF-B222C5C9C486}"/>
          </ac:spMkLst>
        </pc:spChg>
      </pc:sldChg>
      <pc:sldChg chg="modSp add modAnim">
        <pc:chgData name="Laura Dossett" userId="e0747465-e4b4-4f05-9499-5419c766eb5e" providerId="ADAL" clId="{3855CF0A-D884-4E38-8726-9571BA55970C}" dt="2019-09-15T12:56:00.194" v="293" actId="12"/>
        <pc:sldMkLst>
          <pc:docMk/>
          <pc:sldMk cId="3448952968" sldId="278"/>
        </pc:sldMkLst>
        <pc:spChg chg="mod">
          <ac:chgData name="Laura Dossett" userId="e0747465-e4b4-4f05-9499-5419c766eb5e" providerId="ADAL" clId="{3855CF0A-D884-4E38-8726-9571BA55970C}" dt="2019-09-15T12:56:00.194" v="293" actId="12"/>
          <ac:spMkLst>
            <pc:docMk/>
            <pc:sldMk cId="3448952968" sldId="278"/>
            <ac:spMk id="13" creationId="{05108473-E3A1-4132-ADFF-B222C5C9C486}"/>
          </ac:spMkLst>
        </pc:spChg>
      </pc:sldChg>
      <pc:sldChg chg="addSp modSp add del modAnim">
        <pc:chgData name="Laura Dossett" userId="e0747465-e4b4-4f05-9499-5419c766eb5e" providerId="ADAL" clId="{3855CF0A-D884-4E38-8726-9571BA55970C}" dt="2019-09-15T13:01:44.662" v="346" actId="1076"/>
        <pc:sldMkLst>
          <pc:docMk/>
          <pc:sldMk cId="2969402914" sldId="279"/>
        </pc:sldMkLst>
        <pc:spChg chg="add mod">
          <ac:chgData name="Laura Dossett" userId="e0747465-e4b4-4f05-9499-5419c766eb5e" providerId="ADAL" clId="{3855CF0A-D884-4E38-8726-9571BA55970C}" dt="2019-09-15T13:00:12.739" v="325" actId="14100"/>
          <ac:spMkLst>
            <pc:docMk/>
            <pc:sldMk cId="2969402914" sldId="279"/>
            <ac:spMk id="5" creationId="{05F289CD-F70B-4718-9EA9-FBBE412AC080}"/>
          </ac:spMkLst>
        </pc:spChg>
        <pc:spChg chg="add mod">
          <ac:chgData name="Laura Dossett" userId="e0747465-e4b4-4f05-9499-5419c766eb5e" providerId="ADAL" clId="{3855CF0A-D884-4E38-8726-9571BA55970C}" dt="2019-09-15T13:00:33.393" v="331" actId="14100"/>
          <ac:spMkLst>
            <pc:docMk/>
            <pc:sldMk cId="2969402914" sldId="279"/>
            <ac:spMk id="6" creationId="{01D6C406-0179-4AE9-8151-982F1EE883A8}"/>
          </ac:spMkLst>
        </pc:spChg>
        <pc:spChg chg="add mod">
          <ac:chgData name="Laura Dossett" userId="e0747465-e4b4-4f05-9499-5419c766eb5e" providerId="ADAL" clId="{3855CF0A-D884-4E38-8726-9571BA55970C}" dt="2019-09-15T13:00:21.507" v="328" actId="14100"/>
          <ac:spMkLst>
            <pc:docMk/>
            <pc:sldMk cId="2969402914" sldId="279"/>
            <ac:spMk id="7" creationId="{9706EBF7-83B3-4F2C-AF65-A354A18ED178}"/>
          </ac:spMkLst>
        </pc:spChg>
        <pc:spChg chg="add mod">
          <ac:chgData name="Laura Dossett" userId="e0747465-e4b4-4f05-9499-5419c766eb5e" providerId="ADAL" clId="{3855CF0A-D884-4E38-8726-9571BA55970C}" dt="2019-09-15T13:00:51.813" v="337" actId="14100"/>
          <ac:spMkLst>
            <pc:docMk/>
            <pc:sldMk cId="2969402914" sldId="279"/>
            <ac:spMk id="8" creationId="{09BB1929-7B6A-4B40-9C6C-B935D9E1A37B}"/>
          </ac:spMkLst>
        </pc:spChg>
        <pc:spChg chg="add mod">
          <ac:chgData name="Laura Dossett" userId="e0747465-e4b4-4f05-9499-5419c766eb5e" providerId="ADAL" clId="{3855CF0A-D884-4E38-8726-9571BA55970C}" dt="2019-09-15T13:01:15.469" v="341" actId="14100"/>
          <ac:spMkLst>
            <pc:docMk/>
            <pc:sldMk cId="2969402914" sldId="279"/>
            <ac:spMk id="10" creationId="{BE59B427-1F02-4877-BE35-EFA48FFEED2D}"/>
          </ac:spMkLst>
        </pc:spChg>
        <pc:spChg chg="add mod">
          <ac:chgData name="Laura Dossett" userId="e0747465-e4b4-4f05-9499-5419c766eb5e" providerId="ADAL" clId="{3855CF0A-D884-4E38-8726-9571BA55970C}" dt="2019-09-15T13:00:24.583" v="329" actId="14100"/>
          <ac:spMkLst>
            <pc:docMk/>
            <pc:sldMk cId="2969402914" sldId="279"/>
            <ac:spMk id="11" creationId="{90F0B074-85B0-4F71-BA7F-FA3CCF5E5E76}"/>
          </ac:spMkLst>
        </pc:spChg>
        <pc:spChg chg="mod">
          <ac:chgData name="Laura Dossett" userId="e0747465-e4b4-4f05-9499-5419c766eb5e" providerId="ADAL" clId="{3855CF0A-D884-4E38-8726-9571BA55970C}" dt="2019-09-15T12:57:19.725" v="309" actId="6549"/>
          <ac:spMkLst>
            <pc:docMk/>
            <pc:sldMk cId="2969402914" sldId="279"/>
            <ac:spMk id="13" creationId="{05108473-E3A1-4132-ADFF-B222C5C9C486}"/>
          </ac:spMkLst>
        </pc:spChg>
        <pc:spChg chg="add mod">
          <ac:chgData name="Laura Dossett" userId="e0747465-e4b4-4f05-9499-5419c766eb5e" providerId="ADAL" clId="{3855CF0A-D884-4E38-8726-9571BA55970C}" dt="2019-09-15T13:00:37.148" v="332" actId="1076"/>
          <ac:spMkLst>
            <pc:docMk/>
            <pc:sldMk cId="2969402914" sldId="279"/>
            <ac:spMk id="14" creationId="{CC91EC55-BFAE-4415-B6A7-BB6BEFC81BF6}"/>
          </ac:spMkLst>
        </pc:spChg>
        <pc:spChg chg="add mod">
          <ac:chgData name="Laura Dossett" userId="e0747465-e4b4-4f05-9499-5419c766eb5e" providerId="ADAL" clId="{3855CF0A-D884-4E38-8726-9571BA55970C}" dt="2019-09-15T13:00:12.739" v="325" actId="14100"/>
          <ac:spMkLst>
            <pc:docMk/>
            <pc:sldMk cId="2969402914" sldId="279"/>
            <ac:spMk id="15" creationId="{6541BAB2-5207-4A35-B9B1-796C010D31C6}"/>
          </ac:spMkLst>
        </pc:spChg>
        <pc:spChg chg="add mod">
          <ac:chgData name="Laura Dossett" userId="e0747465-e4b4-4f05-9499-5419c766eb5e" providerId="ADAL" clId="{3855CF0A-D884-4E38-8726-9571BA55970C}" dt="2019-09-15T13:00:58.353" v="339" actId="14100"/>
          <ac:spMkLst>
            <pc:docMk/>
            <pc:sldMk cId="2969402914" sldId="279"/>
            <ac:spMk id="16" creationId="{27BC0EAE-1ABD-4020-97BB-22FBDACB12D3}"/>
          </ac:spMkLst>
        </pc:spChg>
        <pc:spChg chg="add mod">
          <ac:chgData name="Laura Dossett" userId="e0747465-e4b4-4f05-9499-5419c766eb5e" providerId="ADAL" clId="{3855CF0A-D884-4E38-8726-9571BA55970C}" dt="2019-09-15T13:00:45.730" v="335" actId="14100"/>
          <ac:spMkLst>
            <pc:docMk/>
            <pc:sldMk cId="2969402914" sldId="279"/>
            <ac:spMk id="17" creationId="{F0648A04-96F2-446D-87CB-137E119F935B}"/>
          </ac:spMkLst>
        </pc:spChg>
        <pc:spChg chg="add">
          <ac:chgData name="Laura Dossett" userId="e0747465-e4b4-4f05-9499-5419c766eb5e" providerId="ADAL" clId="{3855CF0A-D884-4E38-8726-9571BA55970C}" dt="2019-09-15T12:59:03.855" v="311"/>
          <ac:spMkLst>
            <pc:docMk/>
            <pc:sldMk cId="2969402914" sldId="279"/>
            <ac:spMk id="18" creationId="{A5072E8E-13A9-4E88-91F3-F955BA798B4B}"/>
          </ac:spMkLst>
        </pc:spChg>
        <pc:spChg chg="add mod">
          <ac:chgData name="Laura Dossett" userId="e0747465-e4b4-4f05-9499-5419c766eb5e" providerId="ADAL" clId="{3855CF0A-D884-4E38-8726-9571BA55970C}" dt="2019-09-15T13:01:21.736" v="342" actId="1076"/>
          <ac:spMkLst>
            <pc:docMk/>
            <pc:sldMk cId="2969402914" sldId="279"/>
            <ac:spMk id="19" creationId="{D506AF16-ADB0-48C3-920F-DF9677A40CFE}"/>
          </ac:spMkLst>
        </pc:spChg>
        <pc:spChg chg="add mod">
          <ac:chgData name="Laura Dossett" userId="e0747465-e4b4-4f05-9499-5419c766eb5e" providerId="ADAL" clId="{3855CF0A-D884-4E38-8726-9571BA55970C}" dt="2019-09-15T13:01:44.662" v="346" actId="1076"/>
          <ac:spMkLst>
            <pc:docMk/>
            <pc:sldMk cId="2969402914" sldId="279"/>
            <ac:spMk id="20" creationId="{1FACAEDB-24B2-4935-8BBF-A74D256C34BB}"/>
          </ac:spMkLst>
        </pc:spChg>
        <pc:spChg chg="add mod">
          <ac:chgData name="Laura Dossett" userId="e0747465-e4b4-4f05-9499-5419c766eb5e" providerId="ADAL" clId="{3855CF0A-D884-4E38-8726-9571BA55970C}" dt="2019-09-15T13:01:28.681" v="344" actId="1076"/>
          <ac:spMkLst>
            <pc:docMk/>
            <pc:sldMk cId="2969402914" sldId="279"/>
            <ac:spMk id="21" creationId="{C0FC1DFF-8EA8-4D23-95D1-DF1437252A24}"/>
          </ac:spMkLst>
        </pc:spChg>
        <pc:spChg chg="add mod">
          <ac:chgData name="Laura Dossett" userId="e0747465-e4b4-4f05-9499-5419c766eb5e" providerId="ADAL" clId="{3855CF0A-D884-4E38-8726-9571BA55970C}" dt="2019-09-15T12:59:26.943" v="317" actId="14100"/>
          <ac:spMkLst>
            <pc:docMk/>
            <pc:sldMk cId="2969402914" sldId="279"/>
            <ac:spMk id="22" creationId="{F1031945-05DA-439C-981F-4C36A3DD8331}"/>
          </ac:spMkLst>
        </pc:spChg>
        <pc:spChg chg="add mod">
          <ac:chgData name="Laura Dossett" userId="e0747465-e4b4-4f05-9499-5419c766eb5e" providerId="ADAL" clId="{3855CF0A-D884-4E38-8726-9571BA55970C}" dt="2019-09-15T13:01:35.118" v="345" actId="1076"/>
          <ac:spMkLst>
            <pc:docMk/>
            <pc:sldMk cId="2969402914" sldId="279"/>
            <ac:spMk id="23" creationId="{BD5F90A9-5046-45C8-9C14-46E53CD81365}"/>
          </ac:spMkLst>
        </pc:spChg>
      </pc:sldChg>
      <pc:sldChg chg="addSp delSp modSp add delAnim">
        <pc:chgData name="Laura Dossett" userId="e0747465-e4b4-4f05-9499-5419c766eb5e" providerId="ADAL" clId="{3855CF0A-D884-4E38-8726-9571BA55970C}" dt="2019-09-15T13:04:34.376" v="366" actId="1076"/>
        <pc:sldMkLst>
          <pc:docMk/>
          <pc:sldMk cId="1947051666" sldId="280"/>
        </pc:sldMkLst>
        <pc:spChg chg="add del mod">
          <ac:chgData name="Laura Dossett" userId="e0747465-e4b4-4f05-9499-5419c766eb5e" providerId="ADAL" clId="{3855CF0A-D884-4E38-8726-9571BA55970C}" dt="2019-09-15T13:02:25.113" v="355" actId="478"/>
          <ac:spMkLst>
            <pc:docMk/>
            <pc:sldMk cId="1947051666" sldId="280"/>
            <ac:spMk id="3" creationId="{2187B81F-E680-4AAF-A132-D30F5996C412}"/>
          </ac:spMkLst>
        </pc:spChg>
        <pc:spChg chg="del">
          <ac:chgData name="Laura Dossett" userId="e0747465-e4b4-4f05-9499-5419c766eb5e" providerId="ADAL" clId="{3855CF0A-D884-4E38-8726-9571BA55970C}" dt="2019-09-15T13:02:13.715" v="351" actId="478"/>
          <ac:spMkLst>
            <pc:docMk/>
            <pc:sldMk cId="1947051666" sldId="280"/>
            <ac:spMk id="5" creationId="{05F289CD-F70B-4718-9EA9-FBBE412AC080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6" creationId="{01D6C406-0179-4AE9-8151-982F1EE883A8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7" creationId="{9706EBF7-83B3-4F2C-AF65-A354A18ED178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8" creationId="{09BB1929-7B6A-4B40-9C6C-B935D9E1A37B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10" creationId="{BE59B427-1F02-4877-BE35-EFA48FFEED2D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11" creationId="{90F0B074-85B0-4F71-BA7F-FA3CCF5E5E76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12" creationId="{311F71EB-796C-476E-857A-B269B1A54A06}"/>
          </ac:spMkLst>
        </pc:spChg>
        <pc:spChg chg="del">
          <ac:chgData name="Laura Dossett" userId="e0747465-e4b4-4f05-9499-5419c766eb5e" providerId="ADAL" clId="{3855CF0A-D884-4E38-8726-9571BA55970C}" dt="2019-09-15T13:02:23.350" v="354" actId="478"/>
          <ac:spMkLst>
            <pc:docMk/>
            <pc:sldMk cId="1947051666" sldId="280"/>
            <ac:spMk id="13" creationId="{05108473-E3A1-4132-ADFF-B222C5C9C486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14" creationId="{CC91EC55-BFAE-4415-B6A7-BB6BEFC81BF6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15" creationId="{6541BAB2-5207-4A35-B9B1-796C010D31C6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16" creationId="{27BC0EAE-1ABD-4020-97BB-22FBDACB12D3}"/>
          </ac:spMkLst>
        </pc:spChg>
        <pc:spChg chg="del">
          <ac:chgData name="Laura Dossett" userId="e0747465-e4b4-4f05-9499-5419c766eb5e" providerId="ADAL" clId="{3855CF0A-D884-4E38-8726-9571BA55970C}" dt="2019-09-15T13:02:21.590" v="353" actId="478"/>
          <ac:spMkLst>
            <pc:docMk/>
            <pc:sldMk cId="1947051666" sldId="280"/>
            <ac:spMk id="17" creationId="{F0648A04-96F2-446D-87CB-137E119F935B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18" creationId="{A5072E8E-13A9-4E88-91F3-F955BA798B4B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19" creationId="{D506AF16-ADB0-48C3-920F-DF9677A40CFE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20" creationId="{1FACAEDB-24B2-4935-8BBF-A74D256C34BB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21" creationId="{C0FC1DFF-8EA8-4D23-95D1-DF1437252A24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22" creationId="{F1031945-05DA-439C-981F-4C36A3DD8331}"/>
          </ac:spMkLst>
        </pc:spChg>
        <pc:spChg chg="del">
          <ac:chgData name="Laura Dossett" userId="e0747465-e4b4-4f05-9499-5419c766eb5e" providerId="ADAL" clId="{3855CF0A-D884-4E38-8726-9571BA55970C}" dt="2019-09-15T13:02:18.961" v="352" actId="478"/>
          <ac:spMkLst>
            <pc:docMk/>
            <pc:sldMk cId="1947051666" sldId="280"/>
            <ac:spMk id="23" creationId="{BD5F90A9-5046-45C8-9C14-46E53CD81365}"/>
          </ac:spMkLst>
        </pc:spChg>
        <pc:spChg chg="add mod">
          <ac:chgData name="Laura Dossett" userId="e0747465-e4b4-4f05-9499-5419c766eb5e" providerId="ADAL" clId="{3855CF0A-D884-4E38-8726-9571BA55970C}" dt="2019-09-15T13:04:19.795" v="362" actId="14100"/>
          <ac:spMkLst>
            <pc:docMk/>
            <pc:sldMk cId="1947051666" sldId="280"/>
            <ac:spMk id="24" creationId="{CFFE1739-D112-4FA3-9A36-0703B7C09353}"/>
          </ac:spMkLst>
        </pc:spChg>
        <pc:spChg chg="add mod">
          <ac:chgData name="Laura Dossett" userId="e0747465-e4b4-4f05-9499-5419c766eb5e" providerId="ADAL" clId="{3855CF0A-D884-4E38-8726-9571BA55970C}" dt="2019-09-15T13:04:34.376" v="366" actId="1076"/>
          <ac:spMkLst>
            <pc:docMk/>
            <pc:sldMk cId="1947051666" sldId="280"/>
            <ac:spMk id="25" creationId="{2C328BC5-2B62-437A-B99B-33957EF9C59F}"/>
          </ac:spMkLst>
        </pc:spChg>
      </pc:sldChg>
      <pc:sldChg chg="add del">
        <pc:chgData name="Laura Dossett" userId="e0747465-e4b4-4f05-9499-5419c766eb5e" providerId="ADAL" clId="{3855CF0A-D884-4E38-8726-9571BA55970C}" dt="2019-09-15T13:04:02.824" v="358"/>
        <pc:sldMkLst>
          <pc:docMk/>
          <pc:sldMk cId="1435232614" sldId="281"/>
        </pc:sldMkLst>
      </pc:sldChg>
      <pc:sldChg chg="addSp delSp modSp add modAnim">
        <pc:chgData name="Laura Dossett" userId="e0747465-e4b4-4f05-9499-5419c766eb5e" providerId="ADAL" clId="{3855CF0A-D884-4E38-8726-9571BA55970C}" dt="2019-09-15T13:05:31.086" v="376" actId="255"/>
        <pc:sldMkLst>
          <pc:docMk/>
          <pc:sldMk cId="3045254923" sldId="281"/>
        </pc:sldMkLst>
        <pc:spChg chg="add mod">
          <ac:chgData name="Laura Dossett" userId="e0747465-e4b4-4f05-9499-5419c766eb5e" providerId="ADAL" clId="{3855CF0A-D884-4E38-8726-9571BA55970C}" dt="2019-09-15T13:05:14.373" v="374" actId="2711"/>
          <ac:spMkLst>
            <pc:docMk/>
            <pc:sldMk cId="3045254923" sldId="281"/>
            <ac:spMk id="5" creationId="{BA84A8CE-D535-4778-AC85-8AF4A0DF4756}"/>
          </ac:spMkLst>
        </pc:spChg>
        <pc:spChg chg="add mod">
          <ac:chgData name="Laura Dossett" userId="e0747465-e4b4-4f05-9499-5419c766eb5e" providerId="ADAL" clId="{3855CF0A-D884-4E38-8726-9571BA55970C}" dt="2019-09-15T13:05:31.086" v="376" actId="255"/>
          <ac:spMkLst>
            <pc:docMk/>
            <pc:sldMk cId="3045254923" sldId="281"/>
            <ac:spMk id="6" creationId="{C9D33219-DC1E-421F-A6F6-2316326749FB}"/>
          </ac:spMkLst>
        </pc:spChg>
        <pc:spChg chg="del">
          <ac:chgData name="Laura Dossett" userId="e0747465-e4b4-4f05-9499-5419c766eb5e" providerId="ADAL" clId="{3855CF0A-D884-4E38-8726-9571BA55970C}" dt="2019-09-15T13:04:58.634" v="370" actId="478"/>
          <ac:spMkLst>
            <pc:docMk/>
            <pc:sldMk cId="3045254923" sldId="281"/>
            <ac:spMk id="24" creationId="{CFFE1739-D112-4FA3-9A36-0703B7C09353}"/>
          </ac:spMkLst>
        </pc:spChg>
        <pc:spChg chg="del">
          <ac:chgData name="Laura Dossett" userId="e0747465-e4b4-4f05-9499-5419c766eb5e" providerId="ADAL" clId="{3855CF0A-D884-4E38-8726-9571BA55970C}" dt="2019-09-15T13:04:56.692" v="369" actId="478"/>
          <ac:spMkLst>
            <pc:docMk/>
            <pc:sldMk cId="3045254923" sldId="281"/>
            <ac:spMk id="25" creationId="{2C328BC5-2B62-437A-B99B-33957EF9C59F}"/>
          </ac:spMkLst>
        </pc:spChg>
      </pc:sldChg>
      <pc:sldChg chg="addSp delSp modSp add modAnim">
        <pc:chgData name="Laura Dossett" userId="e0747465-e4b4-4f05-9499-5419c766eb5e" providerId="ADAL" clId="{3855CF0A-D884-4E38-8726-9571BA55970C}" dt="2019-09-15T13:06:56.502" v="396" actId="14100"/>
        <pc:sldMkLst>
          <pc:docMk/>
          <pc:sldMk cId="1448921964" sldId="282"/>
        </pc:sldMkLst>
        <pc:spChg chg="add del mod">
          <ac:chgData name="Laura Dossett" userId="e0747465-e4b4-4f05-9499-5419c766eb5e" providerId="ADAL" clId="{3855CF0A-D884-4E38-8726-9571BA55970C}" dt="2019-09-15T13:06:06.817" v="382" actId="478"/>
          <ac:spMkLst>
            <pc:docMk/>
            <pc:sldMk cId="1448921964" sldId="282"/>
            <ac:spMk id="3" creationId="{54988F3A-4942-4844-BC14-6E22030660AC}"/>
          </ac:spMkLst>
        </pc:spChg>
        <pc:spChg chg="del">
          <ac:chgData name="Laura Dossett" userId="e0747465-e4b4-4f05-9499-5419c766eb5e" providerId="ADAL" clId="{3855CF0A-D884-4E38-8726-9571BA55970C}" dt="2019-09-15T13:06:01.379" v="379" actId="478"/>
          <ac:spMkLst>
            <pc:docMk/>
            <pc:sldMk cId="1448921964" sldId="282"/>
            <ac:spMk id="5" creationId="{BA84A8CE-D535-4778-AC85-8AF4A0DF4756}"/>
          </ac:spMkLst>
        </pc:spChg>
        <pc:spChg chg="mod">
          <ac:chgData name="Laura Dossett" userId="e0747465-e4b4-4f05-9499-5419c766eb5e" providerId="ADAL" clId="{3855CF0A-D884-4E38-8726-9571BA55970C}" dt="2019-09-15T13:06:46.864" v="395" actId="12"/>
          <ac:spMkLst>
            <pc:docMk/>
            <pc:sldMk cId="1448921964" sldId="282"/>
            <ac:spMk id="6" creationId="{C9D33219-DC1E-421F-A6F6-2316326749FB}"/>
          </ac:spMkLst>
        </pc:spChg>
        <pc:spChg chg="add mod">
          <ac:chgData name="Laura Dossett" userId="e0747465-e4b4-4f05-9499-5419c766eb5e" providerId="ADAL" clId="{3855CF0A-D884-4E38-8726-9571BA55970C}" dt="2019-09-15T13:06:56.502" v="396" actId="14100"/>
          <ac:spMkLst>
            <pc:docMk/>
            <pc:sldMk cId="1448921964" sldId="282"/>
            <ac:spMk id="7" creationId="{356D468D-E37A-485E-8051-2179CB565B0F}"/>
          </ac:spMkLst>
        </pc:spChg>
      </pc:sldChg>
      <pc:sldChg chg="modSp add">
        <pc:chgData name="Laura Dossett" userId="e0747465-e4b4-4f05-9499-5419c766eb5e" providerId="ADAL" clId="{3855CF0A-D884-4E38-8726-9571BA55970C}" dt="2019-09-15T13:18:51.563" v="432" actId="207"/>
        <pc:sldMkLst>
          <pc:docMk/>
          <pc:sldMk cId="2454593257" sldId="283"/>
        </pc:sldMkLst>
        <pc:spChg chg="mod">
          <ac:chgData name="Laura Dossett" userId="e0747465-e4b4-4f05-9499-5419c766eb5e" providerId="ADAL" clId="{3855CF0A-D884-4E38-8726-9571BA55970C}" dt="2019-09-15T13:18:51.563" v="432" actId="207"/>
          <ac:spMkLst>
            <pc:docMk/>
            <pc:sldMk cId="2454593257" sldId="283"/>
            <ac:spMk id="9223" creationId="{00000000-0000-0000-0000-000000000000}"/>
          </ac:spMkLst>
        </pc:spChg>
      </pc:sldChg>
      <pc:sldChg chg="modSp add">
        <pc:chgData name="Laura Dossett" userId="e0747465-e4b4-4f05-9499-5419c766eb5e" providerId="ADAL" clId="{3855CF0A-D884-4E38-8726-9571BA55970C}" dt="2019-09-15T13:19:06.979" v="434" actId="207"/>
        <pc:sldMkLst>
          <pc:docMk/>
          <pc:sldMk cId="825952387" sldId="284"/>
        </pc:sldMkLst>
        <pc:spChg chg="mod">
          <ac:chgData name="Laura Dossett" userId="e0747465-e4b4-4f05-9499-5419c766eb5e" providerId="ADAL" clId="{3855CF0A-D884-4E38-8726-9571BA55970C}" dt="2019-09-15T13:19:06.979" v="434" actId="207"/>
          <ac:spMkLst>
            <pc:docMk/>
            <pc:sldMk cId="825952387" sldId="284"/>
            <ac:spMk id="16387" creationId="{00000000-0000-0000-0000-000000000000}"/>
          </ac:spMkLst>
        </pc:spChg>
      </pc:sldChg>
      <pc:sldChg chg="modSp add">
        <pc:chgData name="Laura Dossett" userId="e0747465-e4b4-4f05-9499-5419c766eb5e" providerId="ADAL" clId="{3855CF0A-D884-4E38-8726-9571BA55970C}" dt="2019-09-15T13:19:12.839" v="435" actId="207"/>
        <pc:sldMkLst>
          <pc:docMk/>
          <pc:sldMk cId="1658014039" sldId="285"/>
        </pc:sldMkLst>
        <pc:spChg chg="mod">
          <ac:chgData name="Laura Dossett" userId="e0747465-e4b4-4f05-9499-5419c766eb5e" providerId="ADAL" clId="{3855CF0A-D884-4E38-8726-9571BA55970C}" dt="2019-09-15T13:19:12.839" v="435" actId="207"/>
          <ac:spMkLst>
            <pc:docMk/>
            <pc:sldMk cId="1658014039" sldId="285"/>
            <ac:spMk id="18435" creationId="{00000000-0000-0000-0000-000000000000}"/>
          </ac:spMkLst>
        </pc:spChg>
      </pc:sldChg>
      <pc:sldChg chg="modSp add">
        <pc:chgData name="Laura Dossett" userId="e0747465-e4b4-4f05-9499-5419c766eb5e" providerId="ADAL" clId="{3855CF0A-D884-4E38-8726-9571BA55970C}" dt="2019-09-15T13:19:19.675" v="436" actId="207"/>
        <pc:sldMkLst>
          <pc:docMk/>
          <pc:sldMk cId="1632331626" sldId="286"/>
        </pc:sldMkLst>
        <pc:spChg chg="mod">
          <ac:chgData name="Laura Dossett" userId="e0747465-e4b4-4f05-9499-5419c766eb5e" providerId="ADAL" clId="{3855CF0A-D884-4E38-8726-9571BA55970C}" dt="2019-09-15T13:19:19.675" v="436" actId="207"/>
          <ac:spMkLst>
            <pc:docMk/>
            <pc:sldMk cId="1632331626" sldId="286"/>
            <ac:spMk id="20483" creationId="{00000000-0000-0000-0000-000000000000}"/>
          </ac:spMkLst>
        </pc:spChg>
      </pc:sldChg>
      <pc:sldChg chg="addSp delSp modSp add">
        <pc:chgData name="Laura Dossett" userId="e0747465-e4b4-4f05-9499-5419c766eb5e" providerId="ADAL" clId="{3855CF0A-D884-4E38-8726-9571BA55970C}" dt="2019-09-15T13:53:09.326" v="565" actId="115"/>
        <pc:sldMkLst>
          <pc:docMk/>
          <pc:sldMk cId="350157496" sldId="287"/>
        </pc:sldMkLst>
        <pc:spChg chg="add del mod">
          <ac:chgData name="Laura Dossett" userId="e0747465-e4b4-4f05-9499-5419c766eb5e" providerId="ADAL" clId="{3855CF0A-D884-4E38-8726-9571BA55970C}" dt="2019-09-15T13:20:54.501" v="447" actId="478"/>
          <ac:spMkLst>
            <pc:docMk/>
            <pc:sldMk cId="350157496" sldId="287"/>
            <ac:spMk id="3" creationId="{EFD5B96E-2509-45FD-86E5-2BDD0C535947}"/>
          </ac:spMkLst>
        </pc:spChg>
        <pc:spChg chg="del">
          <ac:chgData name="Laura Dossett" userId="e0747465-e4b4-4f05-9499-5419c766eb5e" providerId="ADAL" clId="{3855CF0A-D884-4E38-8726-9571BA55970C}" dt="2019-09-15T13:20:49.046" v="445" actId="478"/>
          <ac:spMkLst>
            <pc:docMk/>
            <pc:sldMk cId="350157496" sldId="287"/>
            <ac:spMk id="5" creationId="{CD415114-1AAC-49CC-8229-C20F1B01960A}"/>
          </ac:spMkLst>
        </pc:spChg>
        <pc:spChg chg="del">
          <ac:chgData name="Laura Dossett" userId="e0747465-e4b4-4f05-9499-5419c766eb5e" providerId="ADAL" clId="{3855CF0A-D884-4E38-8726-9571BA55970C}" dt="2019-09-15T13:20:52.046" v="446" actId="478"/>
          <ac:spMkLst>
            <pc:docMk/>
            <pc:sldMk cId="350157496" sldId="287"/>
            <ac:spMk id="6" creationId="{53BD8CBF-B54B-4589-B9C3-B4B2D9BF05A7}"/>
          </ac:spMkLst>
        </pc:spChg>
        <pc:spChg chg="add mod">
          <ac:chgData name="Laura Dossett" userId="e0747465-e4b4-4f05-9499-5419c766eb5e" providerId="ADAL" clId="{3855CF0A-D884-4E38-8726-9571BA55970C}" dt="2019-09-15T13:53:09.326" v="565" actId="115"/>
          <ac:spMkLst>
            <pc:docMk/>
            <pc:sldMk cId="350157496" sldId="287"/>
            <ac:spMk id="8" creationId="{BAB47DAD-D27D-471E-BDB2-16A9B3C5BE2E}"/>
          </ac:spMkLst>
        </pc:spChg>
        <pc:spChg chg="add mod ord">
          <ac:chgData name="Laura Dossett" userId="e0747465-e4b4-4f05-9499-5419c766eb5e" providerId="ADAL" clId="{3855CF0A-D884-4E38-8726-9571BA55970C}" dt="2019-09-15T13:50:44.489" v="465" actId="14100"/>
          <ac:spMkLst>
            <pc:docMk/>
            <pc:sldMk cId="350157496" sldId="287"/>
            <ac:spMk id="10" creationId="{B08C0FE8-113A-4CFC-98DF-FEDDC4759FDA}"/>
          </ac:spMkLst>
        </pc:spChg>
        <pc:picChg chg="add mod">
          <ac:chgData name="Laura Dossett" userId="e0747465-e4b4-4f05-9499-5419c766eb5e" providerId="ADAL" clId="{3855CF0A-D884-4E38-8726-9571BA55970C}" dt="2019-09-15T13:50:47.266" v="466" actId="1076"/>
          <ac:picMkLst>
            <pc:docMk/>
            <pc:sldMk cId="350157496" sldId="287"/>
            <ac:picMk id="4" creationId="{B7C98C13-5575-43E1-A4C9-742A6669A88E}"/>
          </ac:picMkLst>
        </pc:picChg>
        <pc:picChg chg="add del">
          <ac:chgData name="Laura Dossett" userId="e0747465-e4b4-4f05-9499-5419c766eb5e" providerId="ADAL" clId="{3855CF0A-D884-4E38-8726-9571BA55970C}" dt="2019-09-15T13:49:48.728" v="456" actId="478"/>
          <ac:picMkLst>
            <pc:docMk/>
            <pc:sldMk cId="350157496" sldId="287"/>
            <ac:picMk id="7" creationId="{6A7B0FFB-EB21-4BF9-BE7D-9A63ED3E23C8}"/>
          </ac:picMkLst>
        </pc:picChg>
      </pc:sldChg>
      <pc:sldChg chg="add del">
        <pc:chgData name="Laura Dossett" userId="e0747465-e4b4-4f05-9499-5419c766eb5e" providerId="ADAL" clId="{3855CF0A-D884-4E38-8726-9571BA55970C}" dt="2019-09-15T13:19:31.496" v="437" actId="2696"/>
        <pc:sldMkLst>
          <pc:docMk/>
          <pc:sldMk cId="2034664676" sldId="287"/>
        </pc:sldMkLst>
      </pc:sldChg>
      <pc:sldMasterChg chg="del delSldLayout">
        <pc:chgData name="Laura Dossett" userId="e0747465-e4b4-4f05-9499-5419c766eb5e" providerId="ADAL" clId="{3855CF0A-D884-4E38-8726-9571BA55970C}" dt="2019-09-15T13:06:59.831" v="409" actId="2696"/>
        <pc:sldMasterMkLst>
          <pc:docMk/>
          <pc:sldMasterMk cId="3380522861" sldId="2147483648"/>
        </pc:sldMasterMkLst>
        <pc:sldLayoutChg chg="del">
          <pc:chgData name="Laura Dossett" userId="e0747465-e4b4-4f05-9499-5419c766eb5e" providerId="ADAL" clId="{3855CF0A-D884-4E38-8726-9571BA55970C}" dt="2019-09-15T13:06:59.815" v="398" actId="2696"/>
          <pc:sldLayoutMkLst>
            <pc:docMk/>
            <pc:sldMasterMk cId="3380522861" sldId="2147483648"/>
            <pc:sldLayoutMk cId="886853525" sldId="2147483649"/>
          </pc:sldLayoutMkLst>
        </pc:sldLayoutChg>
        <pc:sldLayoutChg chg="del">
          <pc:chgData name="Laura Dossett" userId="e0747465-e4b4-4f05-9499-5419c766eb5e" providerId="ADAL" clId="{3855CF0A-D884-4E38-8726-9571BA55970C}" dt="2019-09-15T13:06:59.815" v="399" actId="2696"/>
          <pc:sldLayoutMkLst>
            <pc:docMk/>
            <pc:sldMasterMk cId="3380522861" sldId="2147483648"/>
            <pc:sldLayoutMk cId="2429610496" sldId="2147483650"/>
          </pc:sldLayoutMkLst>
        </pc:sldLayoutChg>
        <pc:sldLayoutChg chg="del">
          <pc:chgData name="Laura Dossett" userId="e0747465-e4b4-4f05-9499-5419c766eb5e" providerId="ADAL" clId="{3855CF0A-D884-4E38-8726-9571BA55970C}" dt="2019-09-15T13:06:59.815" v="400" actId="2696"/>
          <pc:sldLayoutMkLst>
            <pc:docMk/>
            <pc:sldMasterMk cId="3380522861" sldId="2147483648"/>
            <pc:sldLayoutMk cId="3955149233" sldId="2147483651"/>
          </pc:sldLayoutMkLst>
        </pc:sldLayoutChg>
        <pc:sldLayoutChg chg="del">
          <pc:chgData name="Laura Dossett" userId="e0747465-e4b4-4f05-9499-5419c766eb5e" providerId="ADAL" clId="{3855CF0A-D884-4E38-8726-9571BA55970C}" dt="2019-09-15T13:06:59.815" v="401" actId="2696"/>
          <pc:sldLayoutMkLst>
            <pc:docMk/>
            <pc:sldMasterMk cId="3380522861" sldId="2147483648"/>
            <pc:sldLayoutMk cId="2299138696" sldId="2147483652"/>
          </pc:sldLayoutMkLst>
        </pc:sldLayoutChg>
        <pc:sldLayoutChg chg="del">
          <pc:chgData name="Laura Dossett" userId="e0747465-e4b4-4f05-9499-5419c766eb5e" providerId="ADAL" clId="{3855CF0A-D884-4E38-8726-9571BA55970C}" dt="2019-09-15T13:06:59.815" v="402" actId="2696"/>
          <pc:sldLayoutMkLst>
            <pc:docMk/>
            <pc:sldMasterMk cId="3380522861" sldId="2147483648"/>
            <pc:sldLayoutMk cId="3774714686" sldId="2147483653"/>
          </pc:sldLayoutMkLst>
        </pc:sldLayoutChg>
        <pc:sldLayoutChg chg="del">
          <pc:chgData name="Laura Dossett" userId="e0747465-e4b4-4f05-9499-5419c766eb5e" providerId="ADAL" clId="{3855CF0A-D884-4E38-8726-9571BA55970C}" dt="2019-09-15T13:06:59.815" v="403" actId="2696"/>
          <pc:sldLayoutMkLst>
            <pc:docMk/>
            <pc:sldMasterMk cId="3380522861" sldId="2147483648"/>
            <pc:sldLayoutMk cId="2709554118" sldId="2147483654"/>
          </pc:sldLayoutMkLst>
        </pc:sldLayoutChg>
        <pc:sldLayoutChg chg="del">
          <pc:chgData name="Laura Dossett" userId="e0747465-e4b4-4f05-9499-5419c766eb5e" providerId="ADAL" clId="{3855CF0A-D884-4E38-8726-9571BA55970C}" dt="2019-09-15T13:06:59.831" v="404" actId="2696"/>
          <pc:sldLayoutMkLst>
            <pc:docMk/>
            <pc:sldMasterMk cId="3380522861" sldId="2147483648"/>
            <pc:sldLayoutMk cId="50890858" sldId="2147483655"/>
          </pc:sldLayoutMkLst>
        </pc:sldLayoutChg>
        <pc:sldLayoutChg chg="del">
          <pc:chgData name="Laura Dossett" userId="e0747465-e4b4-4f05-9499-5419c766eb5e" providerId="ADAL" clId="{3855CF0A-D884-4E38-8726-9571BA55970C}" dt="2019-09-15T13:06:59.831" v="405" actId="2696"/>
          <pc:sldLayoutMkLst>
            <pc:docMk/>
            <pc:sldMasterMk cId="3380522861" sldId="2147483648"/>
            <pc:sldLayoutMk cId="3969096612" sldId="2147483656"/>
          </pc:sldLayoutMkLst>
        </pc:sldLayoutChg>
        <pc:sldLayoutChg chg="del">
          <pc:chgData name="Laura Dossett" userId="e0747465-e4b4-4f05-9499-5419c766eb5e" providerId="ADAL" clId="{3855CF0A-D884-4E38-8726-9571BA55970C}" dt="2019-09-15T13:06:59.831" v="406" actId="2696"/>
          <pc:sldLayoutMkLst>
            <pc:docMk/>
            <pc:sldMasterMk cId="3380522861" sldId="2147483648"/>
            <pc:sldLayoutMk cId="95997719" sldId="2147483657"/>
          </pc:sldLayoutMkLst>
        </pc:sldLayoutChg>
        <pc:sldLayoutChg chg="del">
          <pc:chgData name="Laura Dossett" userId="e0747465-e4b4-4f05-9499-5419c766eb5e" providerId="ADAL" clId="{3855CF0A-D884-4E38-8726-9571BA55970C}" dt="2019-09-15T13:06:59.831" v="407" actId="2696"/>
          <pc:sldLayoutMkLst>
            <pc:docMk/>
            <pc:sldMasterMk cId="3380522861" sldId="2147483648"/>
            <pc:sldLayoutMk cId="1196540099" sldId="2147483658"/>
          </pc:sldLayoutMkLst>
        </pc:sldLayoutChg>
        <pc:sldLayoutChg chg="del">
          <pc:chgData name="Laura Dossett" userId="e0747465-e4b4-4f05-9499-5419c766eb5e" providerId="ADAL" clId="{3855CF0A-D884-4E38-8726-9571BA55970C}" dt="2019-09-15T13:06:59.831" v="408" actId="2696"/>
          <pc:sldLayoutMkLst>
            <pc:docMk/>
            <pc:sldMasterMk cId="3380522861" sldId="2147483648"/>
            <pc:sldLayoutMk cId="4212616812" sldId="2147483659"/>
          </pc:sldLayoutMkLst>
        </pc:sldLayoutChg>
      </pc:sldMasterChg>
    </pc:docChg>
  </pc:docChgLst>
  <pc:docChgLst>
    <pc:chgData name="Laura Dossett" userId="e0747465-e4b4-4f05-9499-5419c766eb5e" providerId="ADAL" clId="{4B1B3DC5-44D8-4A78-8D04-1F00354AD3B7}"/>
    <pc:docChg chg="undo modSld">
      <pc:chgData name="Laura Dossett" userId="e0747465-e4b4-4f05-9499-5419c766eb5e" providerId="ADAL" clId="{4B1B3DC5-44D8-4A78-8D04-1F00354AD3B7}" dt="2019-09-25T20:53:46.150" v="15" actId="20577"/>
      <pc:docMkLst>
        <pc:docMk/>
      </pc:docMkLst>
      <pc:sldChg chg="modSp">
        <pc:chgData name="Laura Dossett" userId="e0747465-e4b4-4f05-9499-5419c766eb5e" providerId="ADAL" clId="{4B1B3DC5-44D8-4A78-8D04-1F00354AD3B7}" dt="2019-09-25T20:48:36.564" v="1" actId="20577"/>
        <pc:sldMkLst>
          <pc:docMk/>
          <pc:sldMk cId="797715079" sldId="291"/>
        </pc:sldMkLst>
        <pc:spChg chg="mod">
          <ac:chgData name="Laura Dossett" userId="e0747465-e4b4-4f05-9499-5419c766eb5e" providerId="ADAL" clId="{4B1B3DC5-44D8-4A78-8D04-1F00354AD3B7}" dt="2019-09-25T20:48:36.564" v="1" actId="20577"/>
          <ac:spMkLst>
            <pc:docMk/>
            <pc:sldMk cId="797715079" sldId="291"/>
            <ac:spMk id="5" creationId="{00000000-0000-0000-0000-000000000000}"/>
          </ac:spMkLst>
        </pc:spChg>
      </pc:sldChg>
      <pc:sldChg chg="modSp">
        <pc:chgData name="Laura Dossett" userId="e0747465-e4b4-4f05-9499-5419c766eb5e" providerId="ADAL" clId="{4B1B3DC5-44D8-4A78-8D04-1F00354AD3B7}" dt="2019-09-25T20:53:46.150" v="15" actId="20577"/>
        <pc:sldMkLst>
          <pc:docMk/>
          <pc:sldMk cId="303281083" sldId="292"/>
        </pc:sldMkLst>
        <pc:spChg chg="mod">
          <ac:chgData name="Laura Dossett" userId="e0747465-e4b4-4f05-9499-5419c766eb5e" providerId="ADAL" clId="{4B1B3DC5-44D8-4A78-8D04-1F00354AD3B7}" dt="2019-09-25T20:53:25.419" v="9" actId="20577"/>
          <ac:spMkLst>
            <pc:docMk/>
            <pc:sldMk cId="303281083" sldId="292"/>
            <ac:spMk id="6" creationId="{00000000-0000-0000-0000-000000000000}"/>
          </ac:spMkLst>
        </pc:spChg>
        <pc:spChg chg="mod">
          <ac:chgData name="Laura Dossett" userId="e0747465-e4b4-4f05-9499-5419c766eb5e" providerId="ADAL" clId="{4B1B3DC5-44D8-4A78-8D04-1F00354AD3B7}" dt="2019-09-25T20:52:49.143" v="6" actId="1076"/>
          <ac:spMkLst>
            <pc:docMk/>
            <pc:sldMk cId="303281083" sldId="292"/>
            <ac:spMk id="7" creationId="{00000000-0000-0000-0000-000000000000}"/>
          </ac:spMkLst>
        </pc:spChg>
        <pc:spChg chg="mod">
          <ac:chgData name="Laura Dossett" userId="e0747465-e4b4-4f05-9499-5419c766eb5e" providerId="ADAL" clId="{4B1B3DC5-44D8-4A78-8D04-1F00354AD3B7}" dt="2019-09-25T20:51:46.652" v="3" actId="465"/>
          <ac:spMkLst>
            <pc:docMk/>
            <pc:sldMk cId="303281083" sldId="292"/>
            <ac:spMk id="8" creationId="{00000000-0000-0000-0000-000000000000}"/>
          </ac:spMkLst>
        </pc:spChg>
        <pc:spChg chg="mod">
          <ac:chgData name="Laura Dossett" userId="e0747465-e4b4-4f05-9499-5419c766eb5e" providerId="ADAL" clId="{4B1B3DC5-44D8-4A78-8D04-1F00354AD3B7}" dt="2019-09-25T20:51:46.652" v="3" actId="465"/>
          <ac:spMkLst>
            <pc:docMk/>
            <pc:sldMk cId="303281083" sldId="292"/>
            <ac:spMk id="9" creationId="{00000000-0000-0000-0000-000000000000}"/>
          </ac:spMkLst>
        </pc:spChg>
        <pc:spChg chg="mod">
          <ac:chgData name="Laura Dossett" userId="e0747465-e4b4-4f05-9499-5419c766eb5e" providerId="ADAL" clId="{4B1B3DC5-44D8-4A78-8D04-1F00354AD3B7}" dt="2019-09-25T20:51:46.652" v="3" actId="465"/>
          <ac:spMkLst>
            <pc:docMk/>
            <pc:sldMk cId="303281083" sldId="292"/>
            <ac:spMk id="10" creationId="{00000000-0000-0000-0000-000000000000}"/>
          </ac:spMkLst>
        </pc:spChg>
        <pc:spChg chg="mod">
          <ac:chgData name="Laura Dossett" userId="e0747465-e4b4-4f05-9499-5419c766eb5e" providerId="ADAL" clId="{4B1B3DC5-44D8-4A78-8D04-1F00354AD3B7}" dt="2019-09-25T20:51:46.652" v="3" actId="465"/>
          <ac:spMkLst>
            <pc:docMk/>
            <pc:sldMk cId="303281083" sldId="292"/>
            <ac:spMk id="11" creationId="{00000000-0000-0000-0000-000000000000}"/>
          </ac:spMkLst>
        </pc:spChg>
        <pc:spChg chg="mod">
          <ac:chgData name="Laura Dossett" userId="e0747465-e4b4-4f05-9499-5419c766eb5e" providerId="ADAL" clId="{4B1B3DC5-44D8-4A78-8D04-1F00354AD3B7}" dt="2019-09-25T20:51:46.652" v="3" actId="465"/>
          <ac:spMkLst>
            <pc:docMk/>
            <pc:sldMk cId="303281083" sldId="292"/>
            <ac:spMk id="12" creationId="{00000000-0000-0000-0000-000000000000}"/>
          </ac:spMkLst>
        </pc:spChg>
        <pc:spChg chg="mod">
          <ac:chgData name="Laura Dossett" userId="e0747465-e4b4-4f05-9499-5419c766eb5e" providerId="ADAL" clId="{4B1B3DC5-44D8-4A78-8D04-1F00354AD3B7}" dt="2019-09-25T20:51:46.652" v="3" actId="465"/>
          <ac:spMkLst>
            <pc:docMk/>
            <pc:sldMk cId="303281083" sldId="292"/>
            <ac:spMk id="13" creationId="{00000000-0000-0000-0000-000000000000}"/>
          </ac:spMkLst>
        </pc:spChg>
        <pc:spChg chg="mod">
          <ac:chgData name="Laura Dossett" userId="e0747465-e4b4-4f05-9499-5419c766eb5e" providerId="ADAL" clId="{4B1B3DC5-44D8-4A78-8D04-1F00354AD3B7}" dt="2019-09-25T20:51:46.652" v="3" actId="465"/>
          <ac:spMkLst>
            <pc:docMk/>
            <pc:sldMk cId="303281083" sldId="292"/>
            <ac:spMk id="14" creationId="{00000000-0000-0000-0000-000000000000}"/>
          </ac:spMkLst>
        </pc:spChg>
        <pc:spChg chg="mod">
          <ac:chgData name="Laura Dossett" userId="e0747465-e4b4-4f05-9499-5419c766eb5e" providerId="ADAL" clId="{4B1B3DC5-44D8-4A78-8D04-1F00354AD3B7}" dt="2019-09-25T20:53:05.568" v="8" actId="1076"/>
          <ac:spMkLst>
            <pc:docMk/>
            <pc:sldMk cId="303281083" sldId="292"/>
            <ac:spMk id="15" creationId="{00000000-0000-0000-0000-000000000000}"/>
          </ac:spMkLst>
        </pc:spChg>
        <pc:spChg chg="mod">
          <ac:chgData name="Laura Dossett" userId="e0747465-e4b4-4f05-9499-5419c766eb5e" providerId="ADAL" clId="{4B1B3DC5-44D8-4A78-8D04-1F00354AD3B7}" dt="2019-09-25T20:53:46.150" v="15" actId="20577"/>
          <ac:spMkLst>
            <pc:docMk/>
            <pc:sldMk cId="303281083" sldId="292"/>
            <ac:spMk id="1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5A60D-8D10-4432-BA99-E2555E69EAF9}" type="datetimeFigureOut">
              <a:rPr lang="fr-FR" smtClean="0"/>
              <a:t>30/08/2022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1A8DA-8DDB-4236-8F51-8394908E7B9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977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282B4-85D5-4AF4-8856-8C3A8E633E1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7E295-331B-4D6E-B431-ACF4DFE576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68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7E295-331B-4D6E-B431-ACF4DFE576D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19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DA82D-D622-F140-84C3-61132703B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A9409-FE14-6449-869B-FE839F189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4569A-0871-844A-82DC-48E227675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0938-CF29-6D4B-B744-175BC98609C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1F3FE-DA02-AF4C-85DE-A81054B8A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416F1-1847-9F4C-9F79-36702E35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FD2F-0685-314C-9F55-90D4CF8D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36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B27A-2F9E-8A47-A532-5C9596E6A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D392A-84FB-7848-AB02-68D1E5BC5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DA00E-9BBC-3347-88A5-85E288D45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0938-CF29-6D4B-B744-175BC98609C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3EAF4-5DD9-6C4B-BF06-63AFACD9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50AE7-305A-CB46-81EB-CE07EDDE6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FD2F-0685-314C-9F55-90D4CF8D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50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412775-3F63-0542-B936-0BFFF57C4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6369C2-0360-E849-B12C-72FB637BE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9694D-F1F6-B742-B9E9-CD7BC677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0938-CF29-6D4B-B744-175BC98609C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9A68D-1998-8E43-A5D2-00519D1B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CFC5A-4F7B-324F-84ED-4F0C2011C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FD2F-0685-314C-9F55-90D4CF8D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77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7D197-06E0-7546-A5E3-D49B3135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E6C13-6AED-D342-97F9-2E8E4C203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76E5D-BB56-EC4E-A847-E516D27C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0938-CF29-6D4B-B744-175BC98609C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0AD6C-2CC0-2949-96FD-5A89FBB0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7E049-8D78-F842-97A8-29359DEA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FD2F-0685-314C-9F55-90D4CF8D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69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66150-B129-814A-A83F-1AB6C0DE6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010BB-7035-484C-9C67-1F3BA2A01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04495-CF94-A64F-8C99-75A549F5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0938-CF29-6D4B-B744-175BC98609C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E5EA2-D851-494C-B39E-03F415C8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EC684-DB54-B649-8875-64D6D6903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FD2F-0685-314C-9F55-90D4CF8D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15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515ED-DE50-2141-8399-AFC14BF8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3E315-0632-D24B-B0B1-114761FDC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7C1F0-24C4-9247-8C88-5DE0ABEB5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2E228-9A07-4C46-81BE-BB4E5A53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0938-CF29-6D4B-B744-175BC98609C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50B6D-3FB2-A84F-B626-289FF783A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B66F1-2BD7-B447-BB70-DE05EF78A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FD2F-0685-314C-9F55-90D4CF8D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05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EE5C8-25EC-F846-B8EF-A3E3A57B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29BDF-C4D5-5046-AA8A-98BBF2427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26495-F05C-A040-ACA8-23067B9D9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847EB-C891-C140-85B6-B68C7FE8B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E810EE-68E7-BB47-B83D-7FDE5DC1E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11E78-FEC2-A542-8D57-8A9EB969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0938-CF29-6D4B-B744-175BC98609C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DD29FB-3CA5-4140-9422-CC9ADF93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F32F2-F89C-2047-B85E-CA518ADF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FD2F-0685-314C-9F55-90D4CF8D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10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6863-0EC6-FA43-8C9A-25779D21D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D6F73-98DD-0E49-AB02-D7966CDA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0938-CF29-6D4B-B744-175BC98609C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6DFB7-E54F-7F4C-AA76-A8E8E7DE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119E0-3822-EA43-950F-AB98252A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FD2F-0685-314C-9F55-90D4CF8D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810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CECEEE-4C27-0449-9347-6D55D5CC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0938-CF29-6D4B-B744-175BC98609C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61380-0D68-F04C-BD21-AA25210D2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B7F4D-98BA-7E41-BED5-EAE542D3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FD2F-0685-314C-9F55-90D4CF8D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78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7CEA-FF52-1747-A616-D01CD7A69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E400B-95AD-9A4F-B180-F9F297459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504B9-9ED9-A541-A246-ED524025C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B9159-B864-5B4C-A7F6-0B6BEBFEA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0938-CF29-6D4B-B744-175BC98609C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68734-85C3-C148-B993-E4411722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29748-B9A4-FE41-A427-F09AAE354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FD2F-0685-314C-9F55-90D4CF8D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35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95BD6-78BC-4546-84FC-124F3169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F19F17-446C-764A-84B9-FA90A047D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67E93-4983-ED44-99D4-EBE2714DA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6E2F7-A3B3-3B4F-8A49-4145C8A01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0938-CF29-6D4B-B744-175BC98609C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1DF26-3570-6746-94BE-2F55AA5FE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F25D6-D6AC-0345-AF27-A0C71D69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FD2F-0685-314C-9F55-90D4CF8D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474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6DCB1-CA1D-DC4A-A601-741F52A7F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19929-FDB2-434C-9FA0-57D9AA50F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D12CA-15EC-8A4E-8842-E209C91FE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A0938-CF29-6D4B-B744-175BC98609CF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F0122-F00F-B240-8237-747DC9ABC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AF29B-DC62-CB44-97E9-CB191D6E7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3FD2F-0685-314C-9F55-90D4CF8D8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95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0.mp3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0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2.mp3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2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54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5.mp3"/><Relationship Id="rId5" Type="http://schemas.microsoft.com/office/2007/relationships/media" Target="../media/media55.mp3"/><Relationship Id="rId4" Type="http://schemas.openxmlformats.org/officeDocument/2006/relationships/audio" Target="../media/media54.mp3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9.mp3"/><Relationship Id="rId3" Type="http://schemas.microsoft.com/office/2007/relationships/media" Target="../media/media57.mp3"/><Relationship Id="rId7" Type="http://schemas.microsoft.com/office/2007/relationships/media" Target="../media/media59.mp3"/><Relationship Id="rId12" Type="http://schemas.openxmlformats.org/officeDocument/2006/relationships/image" Target="../media/image2.png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audio" Target="../media/media58.mp3"/><Relationship Id="rId11" Type="http://schemas.openxmlformats.org/officeDocument/2006/relationships/slideLayout" Target="../slideLayouts/slideLayout7.xml"/><Relationship Id="rId5" Type="http://schemas.microsoft.com/office/2007/relationships/media" Target="../media/media58.mp3"/><Relationship Id="rId10" Type="http://schemas.openxmlformats.org/officeDocument/2006/relationships/audio" Target="../media/media60.mp3"/><Relationship Id="rId4" Type="http://schemas.openxmlformats.org/officeDocument/2006/relationships/audio" Target="../media/media57.mp3"/><Relationship Id="rId9" Type="http://schemas.microsoft.com/office/2007/relationships/media" Target="../media/media6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audio" Target="../media/media64.mp3"/><Relationship Id="rId5" Type="http://schemas.microsoft.com/office/2007/relationships/media" Target="../media/media64.mp3"/><Relationship Id="rId4" Type="http://schemas.openxmlformats.org/officeDocument/2006/relationships/audio" Target="../media/media63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66.mp3"/><Relationship Id="rId2" Type="http://schemas.openxmlformats.org/officeDocument/2006/relationships/audio" Target="../media/media65.mp3"/><Relationship Id="rId1" Type="http://schemas.microsoft.com/office/2007/relationships/media" Target="../media/media6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6.mp3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7.mp3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7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9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6" Type="http://schemas.openxmlformats.org/officeDocument/2006/relationships/audio" Target="../media/media70.mp3"/><Relationship Id="rId5" Type="http://schemas.microsoft.com/office/2007/relationships/media" Target="../media/media70.mp3"/><Relationship Id="rId4" Type="http://schemas.openxmlformats.org/officeDocument/2006/relationships/audio" Target="../media/media69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4.mp3"/><Relationship Id="rId3" Type="http://schemas.microsoft.com/office/2007/relationships/media" Target="../media/media72.mp3"/><Relationship Id="rId7" Type="http://schemas.microsoft.com/office/2007/relationships/media" Target="../media/media74.mp3"/><Relationship Id="rId2" Type="http://schemas.openxmlformats.org/officeDocument/2006/relationships/audio" Target="../media/media71.mp3"/><Relationship Id="rId1" Type="http://schemas.microsoft.com/office/2007/relationships/media" Target="../media/media71.mp3"/><Relationship Id="rId6" Type="http://schemas.openxmlformats.org/officeDocument/2006/relationships/audio" Target="../media/media73.mp3"/><Relationship Id="rId5" Type="http://schemas.microsoft.com/office/2007/relationships/media" Target="../media/media73.mp3"/><Relationship Id="rId10" Type="http://schemas.openxmlformats.org/officeDocument/2006/relationships/image" Target="../media/image2.png"/><Relationship Id="rId4" Type="http://schemas.openxmlformats.org/officeDocument/2006/relationships/audio" Target="../media/media72.mp3"/><Relationship Id="rId9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76.mp3"/><Relationship Id="rId2" Type="http://schemas.openxmlformats.org/officeDocument/2006/relationships/audio" Target="../media/media75.mp3"/><Relationship Id="rId1" Type="http://schemas.microsoft.com/office/2007/relationships/media" Target="../media/media7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6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6" Type="http://schemas.openxmlformats.org/officeDocument/2006/relationships/audio" Target="../media/media79.mp3"/><Relationship Id="rId5" Type="http://schemas.microsoft.com/office/2007/relationships/media" Target="../media/media79.mp3"/><Relationship Id="rId4" Type="http://schemas.openxmlformats.org/officeDocument/2006/relationships/audio" Target="../media/media78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1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80.mp3"/><Relationship Id="rId1" Type="http://schemas.microsoft.com/office/2007/relationships/media" Target="../media/media80.mp3"/><Relationship Id="rId6" Type="http://schemas.openxmlformats.org/officeDocument/2006/relationships/audio" Target="../media/media82.mp3"/><Relationship Id="rId5" Type="http://schemas.microsoft.com/office/2007/relationships/media" Target="../media/media82.mp3"/><Relationship Id="rId4" Type="http://schemas.openxmlformats.org/officeDocument/2006/relationships/audio" Target="../media/media81.mp3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6.mp3"/><Relationship Id="rId3" Type="http://schemas.microsoft.com/office/2007/relationships/media" Target="../media/media84.mp3"/><Relationship Id="rId7" Type="http://schemas.microsoft.com/office/2007/relationships/media" Target="../media/media86.mp3"/><Relationship Id="rId2" Type="http://schemas.openxmlformats.org/officeDocument/2006/relationships/audio" Target="../media/media83.mp3"/><Relationship Id="rId1" Type="http://schemas.microsoft.com/office/2007/relationships/media" Target="../media/media83.mp3"/><Relationship Id="rId6" Type="http://schemas.openxmlformats.org/officeDocument/2006/relationships/audio" Target="../media/media85.mp3"/><Relationship Id="rId5" Type="http://schemas.microsoft.com/office/2007/relationships/media" Target="../media/media85.mp3"/><Relationship Id="rId10" Type="http://schemas.openxmlformats.org/officeDocument/2006/relationships/image" Target="../media/image2.png"/><Relationship Id="rId4" Type="http://schemas.openxmlformats.org/officeDocument/2006/relationships/audio" Target="../media/media84.mp3"/><Relationship Id="rId9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7.mp3"/><Relationship Id="rId1" Type="http://schemas.microsoft.com/office/2007/relationships/media" Target="../media/media87.mp3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1.mp3"/><Relationship Id="rId3" Type="http://schemas.microsoft.com/office/2007/relationships/media" Target="../media/media89.mp3"/><Relationship Id="rId7" Type="http://schemas.microsoft.com/office/2007/relationships/media" Target="../media/media91.mp3"/><Relationship Id="rId12" Type="http://schemas.openxmlformats.org/officeDocument/2006/relationships/image" Target="../media/image2.png"/><Relationship Id="rId2" Type="http://schemas.openxmlformats.org/officeDocument/2006/relationships/audio" Target="../media/media88.mp3"/><Relationship Id="rId1" Type="http://schemas.microsoft.com/office/2007/relationships/media" Target="../media/media88.mp3"/><Relationship Id="rId6" Type="http://schemas.openxmlformats.org/officeDocument/2006/relationships/audio" Target="../media/media90.mp3"/><Relationship Id="rId11" Type="http://schemas.openxmlformats.org/officeDocument/2006/relationships/slideLayout" Target="../slideLayouts/slideLayout7.xml"/><Relationship Id="rId5" Type="http://schemas.microsoft.com/office/2007/relationships/media" Target="../media/media90.mp3"/><Relationship Id="rId10" Type="http://schemas.openxmlformats.org/officeDocument/2006/relationships/audio" Target="../media/media92.mp3"/><Relationship Id="rId4" Type="http://schemas.openxmlformats.org/officeDocument/2006/relationships/audio" Target="../media/media89.mp3"/><Relationship Id="rId9" Type="http://schemas.microsoft.com/office/2007/relationships/media" Target="../media/media92.mp3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94.mp3"/><Relationship Id="rId2" Type="http://schemas.openxmlformats.org/officeDocument/2006/relationships/audio" Target="../media/media93.mp3"/><Relationship Id="rId1" Type="http://schemas.microsoft.com/office/2007/relationships/media" Target="../media/media93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4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2.png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slideLayout" Target="../slideLayouts/slideLayout2.xml"/><Relationship Id="rId5" Type="http://schemas.microsoft.com/office/2007/relationships/media" Target="../media/media15.mp3"/><Relationship Id="rId10" Type="http://schemas.openxmlformats.org/officeDocument/2006/relationships/audio" Target="../media/media17.mp3"/><Relationship Id="rId4" Type="http://schemas.openxmlformats.org/officeDocument/2006/relationships/audio" Target="../media/media14.mp3"/><Relationship Id="rId9" Type="http://schemas.microsoft.com/office/2007/relationships/media" Target="../media/media17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microsoft.com/office/2007/relationships/media" Target="../media/media24.mp3"/><Relationship Id="rId18" Type="http://schemas.openxmlformats.org/officeDocument/2006/relationships/audio" Target="../media/media26.mp3"/><Relationship Id="rId26" Type="http://schemas.openxmlformats.org/officeDocument/2006/relationships/audio" Target="../media/media30.mp3"/><Relationship Id="rId3" Type="http://schemas.microsoft.com/office/2007/relationships/media" Target="../media/media19.mp3"/><Relationship Id="rId21" Type="http://schemas.microsoft.com/office/2007/relationships/media" Target="../media/media28.mp3"/><Relationship Id="rId7" Type="http://schemas.microsoft.com/office/2007/relationships/media" Target="../media/media21.mp3"/><Relationship Id="rId12" Type="http://schemas.openxmlformats.org/officeDocument/2006/relationships/audio" Target="../media/media23.mp3"/><Relationship Id="rId17" Type="http://schemas.microsoft.com/office/2007/relationships/media" Target="../media/media26.mp3"/><Relationship Id="rId25" Type="http://schemas.microsoft.com/office/2007/relationships/media" Target="../media/media30.mp3"/><Relationship Id="rId2" Type="http://schemas.openxmlformats.org/officeDocument/2006/relationships/audio" Target="../media/media18.mp3"/><Relationship Id="rId16" Type="http://schemas.openxmlformats.org/officeDocument/2006/relationships/audio" Target="../media/media25.mp3"/><Relationship Id="rId20" Type="http://schemas.openxmlformats.org/officeDocument/2006/relationships/audio" Target="../media/media27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microsoft.com/office/2007/relationships/media" Target="../media/media23.mp3"/><Relationship Id="rId24" Type="http://schemas.openxmlformats.org/officeDocument/2006/relationships/audio" Target="../media/media29.mp3"/><Relationship Id="rId5" Type="http://schemas.microsoft.com/office/2007/relationships/media" Target="../media/media20.mp3"/><Relationship Id="rId15" Type="http://schemas.microsoft.com/office/2007/relationships/media" Target="../media/media25.mp3"/><Relationship Id="rId23" Type="http://schemas.microsoft.com/office/2007/relationships/media" Target="../media/media29.mp3"/><Relationship Id="rId28" Type="http://schemas.openxmlformats.org/officeDocument/2006/relationships/image" Target="../media/image2.png"/><Relationship Id="rId10" Type="http://schemas.openxmlformats.org/officeDocument/2006/relationships/audio" Target="../media/media22.mp3"/><Relationship Id="rId19" Type="http://schemas.microsoft.com/office/2007/relationships/media" Target="../media/media27.mp3"/><Relationship Id="rId4" Type="http://schemas.openxmlformats.org/officeDocument/2006/relationships/audio" Target="../media/media19.mp3"/><Relationship Id="rId9" Type="http://schemas.microsoft.com/office/2007/relationships/media" Target="../media/media22.mp3"/><Relationship Id="rId14" Type="http://schemas.openxmlformats.org/officeDocument/2006/relationships/audio" Target="../media/media24.mp3"/><Relationship Id="rId22" Type="http://schemas.openxmlformats.org/officeDocument/2006/relationships/audio" Target="../media/media28.mp3"/><Relationship Id="rId27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p3"/><Relationship Id="rId13" Type="http://schemas.microsoft.com/office/2007/relationships/media" Target="../media/media37.mp3"/><Relationship Id="rId18" Type="http://schemas.openxmlformats.org/officeDocument/2006/relationships/image" Target="../media/image2.png"/><Relationship Id="rId3" Type="http://schemas.microsoft.com/office/2007/relationships/media" Target="../media/media32.mp3"/><Relationship Id="rId7" Type="http://schemas.microsoft.com/office/2007/relationships/media" Target="../media/media34.mp3"/><Relationship Id="rId12" Type="http://schemas.openxmlformats.org/officeDocument/2006/relationships/audio" Target="../media/media3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6" Type="http://schemas.openxmlformats.org/officeDocument/2006/relationships/audio" Target="../media/media38.mp3"/><Relationship Id="rId1" Type="http://schemas.microsoft.com/office/2007/relationships/media" Target="../media/media31.mp3"/><Relationship Id="rId6" Type="http://schemas.openxmlformats.org/officeDocument/2006/relationships/audio" Target="../media/media33.mp3"/><Relationship Id="rId11" Type="http://schemas.microsoft.com/office/2007/relationships/media" Target="../media/media36.mp3"/><Relationship Id="rId5" Type="http://schemas.microsoft.com/office/2007/relationships/media" Target="../media/media33.mp3"/><Relationship Id="rId15" Type="http://schemas.microsoft.com/office/2007/relationships/media" Target="../media/media38.mp3"/><Relationship Id="rId10" Type="http://schemas.openxmlformats.org/officeDocument/2006/relationships/audio" Target="../media/media35.mp3"/><Relationship Id="rId4" Type="http://schemas.openxmlformats.org/officeDocument/2006/relationships/audio" Target="../media/media32.mp3"/><Relationship Id="rId9" Type="http://schemas.microsoft.com/office/2007/relationships/media" Target="../media/media35.mp3"/><Relationship Id="rId14" Type="http://schemas.openxmlformats.org/officeDocument/2006/relationships/audio" Target="../media/media37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2.mp3"/><Relationship Id="rId3" Type="http://schemas.microsoft.com/office/2007/relationships/media" Target="../media/media40.mp3"/><Relationship Id="rId7" Type="http://schemas.microsoft.com/office/2007/relationships/media" Target="../media/media42.mp3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audio" Target="../media/media41.mp3"/><Relationship Id="rId5" Type="http://schemas.microsoft.com/office/2007/relationships/media" Target="../media/media41.mp3"/><Relationship Id="rId10" Type="http://schemas.openxmlformats.org/officeDocument/2006/relationships/image" Target="../media/image2.png"/><Relationship Id="rId4" Type="http://schemas.openxmlformats.org/officeDocument/2006/relationships/audio" Target="../media/media40.mp3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audio" Target="../media/media45.mp3"/><Relationship Id="rId5" Type="http://schemas.microsoft.com/office/2007/relationships/media" Target="../media/media45.mp3"/><Relationship Id="rId4" Type="http://schemas.openxmlformats.org/officeDocument/2006/relationships/audio" Target="../media/media44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7.mp3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612" y="1103112"/>
            <a:ext cx="9804935" cy="2387600"/>
          </a:xfr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/>
          <a:lstStyle/>
          <a:p>
            <a:r>
              <a:rPr lang="en-US" b="1" u="sng" dirty="0" smtClean="0">
                <a:latin typeface="Trebuchet MS" panose="020B0603020202020204" pitchFamily="34" charset="0"/>
              </a:rPr>
              <a:t>Year 7 Knowledge </a:t>
            </a:r>
            <a:r>
              <a:rPr lang="en-US" b="1" u="sng" dirty="0" err="1" smtClean="0">
                <a:latin typeface="Trebuchet MS" panose="020B0603020202020204" pitchFamily="34" charset="0"/>
              </a:rPr>
              <a:t>Organiser</a:t>
            </a:r>
            <a:r>
              <a:rPr lang="en-US" b="1" u="sng" dirty="0" smtClean="0">
                <a:latin typeface="Trebuchet MS" panose="020B0603020202020204" pitchFamily="34" charset="0"/>
              </a:rPr>
              <a:t> Audio Files</a:t>
            </a:r>
            <a:endParaRPr lang="en-GB" b="1" u="sng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9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5017" y="124497"/>
            <a:ext cx="10515600" cy="501145"/>
          </a:xfr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en-US" sz="2200" b="1" u="sng" dirty="0">
                <a:latin typeface="Trebuchet MS" panose="020B0603020202020204" pitchFamily="34" charset="0"/>
              </a:rPr>
              <a:t>Page </a:t>
            </a:r>
            <a:r>
              <a:rPr lang="en-US" sz="2200" b="1" u="sng" dirty="0" smtClean="0">
                <a:latin typeface="Trebuchet MS" panose="020B0603020202020204" pitchFamily="34" charset="0"/>
              </a:rPr>
              <a:t>13: </a:t>
            </a:r>
            <a:r>
              <a:rPr lang="en-US" sz="2200" b="1" u="sng" dirty="0">
                <a:latin typeface="Trebuchet MS" panose="020B0603020202020204" pitchFamily="34" charset="0"/>
              </a:rPr>
              <a:t>Giving an Opinion, Adjectives of Personality, Physical Appearance </a:t>
            </a:r>
            <a:endParaRPr lang="en-GB" sz="3200" dirty="0">
              <a:latin typeface="Trebuchet MS" panose="020B0603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616472"/>
              </p:ext>
            </p:extLst>
          </p:nvPr>
        </p:nvGraphicFramePr>
        <p:xfrm>
          <a:off x="285016" y="917838"/>
          <a:ext cx="10715215" cy="13446881"/>
        </p:xfrm>
        <a:graphic>
          <a:graphicData uri="http://schemas.openxmlformats.org/drawingml/2006/table">
            <a:tbl>
              <a:tblPr/>
              <a:tblGrid>
                <a:gridCol w="1928813">
                  <a:extLst>
                    <a:ext uri="{9D8B030D-6E8A-4147-A177-3AD203B41FA5}">
                      <a16:colId xmlns:a16="http://schemas.microsoft.com/office/drawing/2014/main" val="306301002"/>
                    </a:ext>
                  </a:extLst>
                </a:gridCol>
                <a:gridCol w="1282362">
                  <a:extLst>
                    <a:ext uri="{9D8B030D-6E8A-4147-A177-3AD203B41FA5}">
                      <a16:colId xmlns:a16="http://schemas.microsoft.com/office/drawing/2014/main" val="1797522034"/>
                    </a:ext>
                  </a:extLst>
                </a:gridCol>
                <a:gridCol w="2883129">
                  <a:extLst>
                    <a:ext uri="{9D8B030D-6E8A-4147-A177-3AD203B41FA5}">
                      <a16:colId xmlns:a16="http://schemas.microsoft.com/office/drawing/2014/main" val="3900557620"/>
                    </a:ext>
                  </a:extLst>
                </a:gridCol>
                <a:gridCol w="1928813">
                  <a:extLst>
                    <a:ext uri="{9D8B030D-6E8A-4147-A177-3AD203B41FA5}">
                      <a16:colId xmlns:a16="http://schemas.microsoft.com/office/drawing/2014/main" val="489011660"/>
                    </a:ext>
                  </a:extLst>
                </a:gridCol>
                <a:gridCol w="1346049">
                  <a:extLst>
                    <a:ext uri="{9D8B030D-6E8A-4147-A177-3AD203B41FA5}">
                      <a16:colId xmlns:a16="http://schemas.microsoft.com/office/drawing/2014/main" val="475566726"/>
                    </a:ext>
                  </a:extLst>
                </a:gridCol>
                <a:gridCol w="1346049">
                  <a:extLst>
                    <a:ext uri="{9D8B030D-6E8A-4147-A177-3AD203B41FA5}">
                      <a16:colId xmlns:a16="http://schemas.microsoft.com/office/drawing/2014/main" val="1157172068"/>
                    </a:ext>
                  </a:extLst>
                </a:gridCol>
              </a:tblGrid>
              <a:tr h="174344">
                <a:tc gridSpan="6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Giving</a:t>
                      </a:r>
                      <a:r>
                        <a:rPr lang="fr-CA" sz="16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an Opinion</a:t>
                      </a: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133238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French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English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French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English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French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English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890508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J’aime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like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Car c’est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Because it’s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Amusant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Funny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931597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n’aime pas 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don’t like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Parce que c’est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Because it’s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Intéressant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Interesting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651715"/>
                  </a:ext>
                </a:extLst>
              </a:tr>
              <a:tr h="30191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J’adore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love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Car je pense que c’est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Because I think it’s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Cool 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Cool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655548"/>
                  </a:ext>
                </a:extLst>
              </a:tr>
              <a:tr h="30191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déteste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hate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Parce que je pense que c’est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Because</a:t>
                      </a: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I </a:t>
                      </a: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think</a:t>
                      </a: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it’s</a:t>
                      </a: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Bien 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93700"/>
                  </a:ext>
                </a:extLst>
              </a:tr>
              <a:tr h="17434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Drôle </a:t>
                      </a: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Funny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90308"/>
                  </a:ext>
                </a:extLst>
              </a:tr>
              <a:tr h="174344">
                <a:tc gridSpan="3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Fascinant 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Interesting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08764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Barbant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Boring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52488"/>
                  </a:ext>
                </a:extLst>
              </a:tr>
              <a:tr h="4972779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Nul 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Rubbish</a:t>
                      </a: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035835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Plat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Boring</a:t>
                      </a: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851106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Ennuyeux 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Boring</a:t>
                      </a: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020346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Fatigant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Tiring</a:t>
                      </a: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marL="17866" marR="17866" marT="17866" marB="178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01448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7497212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080144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7063627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440631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066752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315706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112085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857971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310617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553334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62204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949832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428382"/>
                  </a:ext>
                </a:extLst>
              </a:tr>
              <a:tr h="17434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17866" marR="17866" marT="17866" marB="1786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0851507"/>
                  </a:ext>
                </a:extLst>
              </a:tr>
            </a:tbl>
          </a:graphicData>
        </a:graphic>
      </p:graphicFrame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4673600" y="2471738"/>
            <a:ext cx="6926263" cy="69548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ttsMP3.com_VoiceText_2022-8-24_10_50_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264" y="3042920"/>
            <a:ext cx="617728" cy="61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6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5017" y="0"/>
            <a:ext cx="10515600" cy="501145"/>
          </a:xfr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en-US" sz="2200" b="1" u="sng" dirty="0">
                <a:latin typeface="Trebuchet MS" panose="020B0603020202020204" pitchFamily="34" charset="0"/>
              </a:rPr>
              <a:t>Page </a:t>
            </a:r>
            <a:r>
              <a:rPr lang="en-US" sz="2200" b="1" u="sng" dirty="0" smtClean="0">
                <a:latin typeface="Trebuchet MS" panose="020B0603020202020204" pitchFamily="34" charset="0"/>
              </a:rPr>
              <a:t>13: </a:t>
            </a:r>
            <a:r>
              <a:rPr lang="en-US" sz="2200" b="1" u="sng" dirty="0">
                <a:latin typeface="Trebuchet MS" panose="020B0603020202020204" pitchFamily="34" charset="0"/>
              </a:rPr>
              <a:t>Giving an Opinion, Adjectives of Personality, Physical Appearance </a:t>
            </a:r>
            <a:endParaRPr lang="en-GB" sz="3200" dirty="0">
              <a:latin typeface="Trebuchet MS" panose="020B0603020202020204" pitchFamily="34" charset="0"/>
            </a:endParaRPr>
          </a:p>
        </p:txBody>
      </p:sp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4673600" y="2471738"/>
            <a:ext cx="6926263" cy="69548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630884"/>
              </p:ext>
            </p:extLst>
          </p:nvPr>
        </p:nvGraphicFramePr>
        <p:xfrm>
          <a:off x="285017" y="625642"/>
          <a:ext cx="4533871" cy="6244860"/>
        </p:xfrm>
        <a:graphic>
          <a:graphicData uri="http://schemas.openxmlformats.org/drawingml/2006/table">
            <a:tbl>
              <a:tblPr/>
              <a:tblGrid>
                <a:gridCol w="2194750">
                  <a:extLst>
                    <a:ext uri="{9D8B030D-6E8A-4147-A177-3AD203B41FA5}">
                      <a16:colId xmlns:a16="http://schemas.microsoft.com/office/drawing/2014/main" val="2413748996"/>
                    </a:ext>
                  </a:extLst>
                </a:gridCol>
                <a:gridCol w="2339121">
                  <a:extLst>
                    <a:ext uri="{9D8B030D-6E8A-4147-A177-3AD203B41FA5}">
                      <a16:colId xmlns:a16="http://schemas.microsoft.com/office/drawing/2014/main" val="3648599288"/>
                    </a:ext>
                  </a:extLst>
                </a:gridCol>
              </a:tblGrid>
              <a:tr h="294571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b="1" u="sng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Adjectives of </a:t>
                      </a:r>
                      <a:r>
                        <a:rPr lang="fr-CA" sz="1400" b="1" u="sng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Personality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349457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French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English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407672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suis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926284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ne suis pas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am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not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37833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Gentil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Kind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/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nice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7117"/>
                  </a:ext>
                </a:extLst>
              </a:tr>
              <a:tr h="2752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gentille</a:t>
                      </a:r>
                      <a:r>
                        <a:rPr lang="fr-CA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Kind</a:t>
                      </a: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/</a:t>
                      </a:r>
                      <a:r>
                        <a:rPr lang="fr-CA" sz="14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nice</a:t>
                      </a: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(f.)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01606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Intelligent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Intelligent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038045"/>
                  </a:ext>
                </a:extLst>
              </a:tr>
              <a:tr h="2752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Intelligente</a:t>
                      </a:r>
                      <a:r>
                        <a:rPr lang="fr-CA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Intelligent (f.)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860918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Agaçant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Annoying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246028"/>
                  </a:ext>
                </a:extLst>
              </a:tr>
              <a:tr h="2752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Agaçante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Annoying</a:t>
                      </a: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(f.)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443767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Aimable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Likeable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416501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Beau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Beautiful</a:t>
                      </a: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/</a:t>
                      </a:r>
                      <a:r>
                        <a:rPr lang="fr-CA" sz="14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Handsome</a:t>
                      </a: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48414"/>
                  </a:ext>
                </a:extLst>
              </a:tr>
              <a:tr h="2752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Belle 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Beautiful</a:t>
                      </a: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(f.)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18871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Branché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Cool,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trendy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409346"/>
                  </a:ext>
                </a:extLst>
              </a:tr>
              <a:tr h="2752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Branchée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Cool, </a:t>
                      </a:r>
                      <a:r>
                        <a:rPr lang="fr-CA" sz="14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trendy</a:t>
                      </a: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(f.)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753602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Charmant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Charming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209351"/>
                  </a:ext>
                </a:extLst>
              </a:tr>
              <a:tr h="2752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Charmante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Charming</a:t>
                      </a: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(f.)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845089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Cool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Cool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916406"/>
                  </a:ext>
                </a:extLst>
              </a:tr>
              <a:tr h="294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Curieux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Curious</a:t>
                      </a:r>
                      <a:r>
                        <a:rPr lang="fr-CA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/inquisitive</a:t>
                      </a: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403773"/>
                  </a:ext>
                </a:extLst>
              </a:tr>
              <a:tr h="2752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Curieuse 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Curious</a:t>
                      </a:r>
                      <a:r>
                        <a:rPr lang="fr-CA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/inquisitive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4767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929007"/>
              </p:ext>
            </p:extLst>
          </p:nvPr>
        </p:nvGraphicFramePr>
        <p:xfrm>
          <a:off x="4925568" y="625642"/>
          <a:ext cx="3921223" cy="2185701"/>
        </p:xfrm>
        <a:graphic>
          <a:graphicData uri="http://schemas.openxmlformats.org/drawingml/2006/table">
            <a:tbl>
              <a:tblPr/>
              <a:tblGrid>
                <a:gridCol w="1898180">
                  <a:extLst>
                    <a:ext uri="{9D8B030D-6E8A-4147-A177-3AD203B41FA5}">
                      <a16:colId xmlns:a16="http://schemas.microsoft.com/office/drawing/2014/main" val="310127789"/>
                    </a:ext>
                  </a:extLst>
                </a:gridCol>
                <a:gridCol w="2023043">
                  <a:extLst>
                    <a:ext uri="{9D8B030D-6E8A-4147-A177-3AD203B41FA5}">
                      <a16:colId xmlns:a16="http://schemas.microsoft.com/office/drawing/2014/main" val="3080705781"/>
                    </a:ext>
                  </a:extLst>
                </a:gridCol>
              </a:tblGrid>
              <a:tr h="21756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taille moyenne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Average</a:t>
                      </a: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sized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435002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Petit/petite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Small/short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926070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Grand/grande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Big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/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tall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259240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Poli(e)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Polite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746839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Impoli(e)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Impolite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31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Patient(e)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Patient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44112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Impatient(e)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Impatient </a:t>
                      </a:r>
                    </a:p>
                  </a:txBody>
                  <a:tcPr marL="29185" marR="29185" marT="29185" marB="291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389927"/>
                  </a:ext>
                </a:extLst>
              </a:tr>
            </a:tbl>
          </a:graphicData>
        </a:graphic>
      </p:graphicFrame>
      <p:pic>
        <p:nvPicPr>
          <p:cNvPr id="13" name="ttsMP3.com_VoiceText_2022-8-24_11_0_6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1488" y="625642"/>
            <a:ext cx="406400" cy="40640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342293"/>
              </p:ext>
            </p:extLst>
          </p:nvPr>
        </p:nvGraphicFramePr>
        <p:xfrm>
          <a:off x="4925568" y="2878138"/>
          <a:ext cx="7162800" cy="3851148"/>
        </p:xfrm>
        <a:graphic>
          <a:graphicData uri="http://schemas.openxmlformats.org/drawingml/2006/table">
            <a:tbl>
              <a:tblPr/>
              <a:tblGrid>
                <a:gridCol w="1790688">
                  <a:extLst>
                    <a:ext uri="{9D8B030D-6E8A-4147-A177-3AD203B41FA5}">
                      <a16:colId xmlns:a16="http://schemas.microsoft.com/office/drawing/2014/main" val="2807188533"/>
                    </a:ext>
                  </a:extLst>
                </a:gridCol>
                <a:gridCol w="1790704">
                  <a:extLst>
                    <a:ext uri="{9D8B030D-6E8A-4147-A177-3AD203B41FA5}">
                      <a16:colId xmlns:a16="http://schemas.microsoft.com/office/drawing/2014/main" val="865965262"/>
                    </a:ext>
                  </a:extLst>
                </a:gridCol>
                <a:gridCol w="1790704">
                  <a:extLst>
                    <a:ext uri="{9D8B030D-6E8A-4147-A177-3AD203B41FA5}">
                      <a16:colId xmlns:a16="http://schemas.microsoft.com/office/drawing/2014/main" val="3906865189"/>
                    </a:ext>
                  </a:extLst>
                </a:gridCol>
                <a:gridCol w="1790704">
                  <a:extLst>
                    <a:ext uri="{9D8B030D-6E8A-4147-A177-3AD203B41FA5}">
                      <a16:colId xmlns:a16="http://schemas.microsoft.com/office/drawing/2014/main" val="393439451"/>
                    </a:ext>
                  </a:extLst>
                </a:gridCol>
              </a:tblGrid>
              <a:tr h="214325">
                <a:tc gridSpan="4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Apparence Physique– </a:t>
                      </a:r>
                      <a:r>
                        <a:rPr lang="fr-FR" sz="14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FR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FR" sz="14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physical</a:t>
                      </a:r>
                      <a:r>
                        <a:rPr lang="fr-FR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FR" sz="14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Appearance</a:t>
                      </a:r>
                      <a:r>
                        <a:rPr lang="fr-FR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FR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862766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Grand/grande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Big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/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tall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longs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Long hair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86751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Petit/petite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Small/short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bouclés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Curly hair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94654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taille moyenne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Average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size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frisés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Frizzy hair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659088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Hair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raides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Straight hair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17656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noirs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Black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hair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courts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Short hair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277815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bruns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Brown/brunette 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hair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mi-longs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Medium-length hair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55383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blonds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Blond hair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yeux bleus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Blue eyes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293744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roux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Red hair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yeux marron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Brown eyes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19448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teints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Dyed hair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yeux verts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Green eyes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297598"/>
                  </a:ext>
                </a:extLst>
              </a:tr>
              <a:tr h="44929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cheveux multicolores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Multi-coloured hair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taches de rousseur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Freckles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83474"/>
                  </a:ext>
                </a:extLst>
              </a:tr>
            </a:tbl>
          </a:graphicData>
        </a:graphic>
      </p:graphicFrame>
      <p:pic>
        <p:nvPicPr>
          <p:cNvPr id="16" name="ttsMP3.com_VoiceText_2022-8-24_11_2_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6543" y="2878138"/>
            <a:ext cx="299720" cy="29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467" y="128778"/>
            <a:ext cx="7637653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14: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Family</a:t>
            </a: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Members</a:t>
            </a: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,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Friendships</a:t>
            </a: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,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Relationships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082662"/>
              </p:ext>
            </p:extLst>
          </p:nvPr>
        </p:nvGraphicFramePr>
        <p:xfrm>
          <a:off x="180466" y="813816"/>
          <a:ext cx="7637654" cy="3628770"/>
        </p:xfrm>
        <a:graphic>
          <a:graphicData uri="http://schemas.openxmlformats.org/drawingml/2006/table">
            <a:tbl>
              <a:tblPr/>
              <a:tblGrid>
                <a:gridCol w="1957333">
                  <a:extLst>
                    <a:ext uri="{9D8B030D-6E8A-4147-A177-3AD203B41FA5}">
                      <a16:colId xmlns:a16="http://schemas.microsoft.com/office/drawing/2014/main" val="217443019"/>
                    </a:ext>
                  </a:extLst>
                </a:gridCol>
                <a:gridCol w="1917716">
                  <a:extLst>
                    <a:ext uri="{9D8B030D-6E8A-4147-A177-3AD203B41FA5}">
                      <a16:colId xmlns:a16="http://schemas.microsoft.com/office/drawing/2014/main" val="998019558"/>
                    </a:ext>
                  </a:extLst>
                </a:gridCol>
                <a:gridCol w="2002677">
                  <a:extLst>
                    <a:ext uri="{9D8B030D-6E8A-4147-A177-3AD203B41FA5}">
                      <a16:colId xmlns:a16="http://schemas.microsoft.com/office/drawing/2014/main" val="1016989691"/>
                    </a:ext>
                  </a:extLst>
                </a:gridCol>
                <a:gridCol w="1759928">
                  <a:extLst>
                    <a:ext uri="{9D8B030D-6E8A-4147-A177-3AD203B41FA5}">
                      <a16:colId xmlns:a16="http://schemas.microsoft.com/office/drawing/2014/main" val="3431709856"/>
                    </a:ext>
                  </a:extLst>
                </a:gridCol>
              </a:tblGrid>
              <a:tr h="329597">
                <a:tc gridSpan="4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Membres de la Famille– </a:t>
                      </a:r>
                      <a:r>
                        <a:rPr lang="fr-FR" sz="14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Family</a:t>
                      </a:r>
                      <a:r>
                        <a:rPr lang="fr-FR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FR" sz="14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Members</a:t>
                      </a:r>
                      <a:endParaRPr lang="fr-FR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789097"/>
                  </a:ext>
                </a:extLst>
              </a:tr>
              <a:tr h="32959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mum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 mère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step-dad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beau-père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897046"/>
                  </a:ext>
                </a:extLst>
              </a:tr>
              <a:tr h="32959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dad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père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step-brother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beau-frère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101296"/>
                  </a:ext>
                </a:extLst>
              </a:tr>
              <a:tr h="32959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brother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frère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step-sister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 belle-sœur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007688"/>
                  </a:ext>
                </a:extLst>
              </a:tr>
              <a:tr h="32959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sister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 sœur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twin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(male)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jumeau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234266"/>
                  </a:ext>
                </a:extLst>
              </a:tr>
              <a:tr h="32959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grandmother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 grand-mère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twin (female)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 jumelle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92614"/>
                  </a:ext>
                </a:extLst>
              </a:tr>
              <a:tr h="32959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grandfather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grand-père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aunt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 tante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31743"/>
                  </a:ext>
                </a:extLst>
              </a:tr>
              <a:tr h="32959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step-mum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 belle-mère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uncle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oncle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026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Family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tree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Arbre de famille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family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Dans ma famille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4464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There are ____ people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y a ____ personnes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cousin (male)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cousin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185275"/>
                  </a:ext>
                </a:extLst>
              </a:tr>
              <a:tr h="33794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cousin (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female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)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 cousine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501255"/>
                  </a:ext>
                </a:extLst>
              </a:tr>
            </a:tbl>
          </a:graphicData>
        </a:graphic>
      </p:graphicFrame>
      <p:pic>
        <p:nvPicPr>
          <p:cNvPr id="5" name="ttsMP3.com_VoiceText_2022-8-24_11_8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3728" y="721011"/>
            <a:ext cx="406400" cy="4064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34923"/>
              </p:ext>
            </p:extLst>
          </p:nvPr>
        </p:nvGraphicFramePr>
        <p:xfrm>
          <a:off x="7942521" y="215458"/>
          <a:ext cx="3997842" cy="5693991"/>
        </p:xfrm>
        <a:graphic>
          <a:graphicData uri="http://schemas.openxmlformats.org/drawingml/2006/table">
            <a:tbl>
              <a:tblPr/>
              <a:tblGrid>
                <a:gridCol w="1679567">
                  <a:extLst>
                    <a:ext uri="{9D8B030D-6E8A-4147-A177-3AD203B41FA5}">
                      <a16:colId xmlns:a16="http://schemas.microsoft.com/office/drawing/2014/main" val="1364012546"/>
                    </a:ext>
                  </a:extLst>
                </a:gridCol>
                <a:gridCol w="2318275">
                  <a:extLst>
                    <a:ext uri="{9D8B030D-6E8A-4147-A177-3AD203B41FA5}">
                      <a16:colId xmlns:a16="http://schemas.microsoft.com/office/drawing/2014/main" val="3036286085"/>
                    </a:ext>
                  </a:extLst>
                </a:gridCol>
              </a:tblGrid>
              <a:tr h="220525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L’amitié–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Friendships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315423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ami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friend (male)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268717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amie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friend (female)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593039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Mes amis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friends (male and mixed)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501883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Mes amies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friends (female)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511394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meilleur ami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best friend (male)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150989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meilleure amie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best friend (female)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065807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Mes meilleurs amis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best friends (male and mixed)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865448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Mes meilleures amies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best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friends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female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)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39367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...s’appelle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...is called (singular)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162484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...s’appellent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… are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called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(plural)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184162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ami s’appelle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friend is called (male)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12495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amie s’appelle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friend is called (female)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170097"/>
                  </a:ext>
                </a:extLst>
              </a:tr>
              <a:tr h="38188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Mes amis s’appellent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friends are called (male and mixed)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947234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Mes amies s’appellent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friends are called (female)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503482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est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He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is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97885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Elle est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She is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814178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a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He has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662739"/>
                  </a:ext>
                </a:extLst>
              </a:tr>
              <a:tr h="2205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Elle a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She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has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81" marR="29581" marT="29581" marB="29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012178"/>
                  </a:ext>
                </a:extLst>
              </a:tr>
            </a:tbl>
          </a:graphicData>
        </a:graphic>
      </p:graphicFrame>
      <p:sp>
        <p:nvSpPr>
          <p:cNvPr id="7" name="Control 4"/>
          <p:cNvSpPr>
            <a:spLocks noChangeArrowheads="1" noChangeShapeType="1"/>
          </p:cNvSpPr>
          <p:nvPr/>
        </p:nvSpPr>
        <p:spPr bwMode="auto">
          <a:xfrm>
            <a:off x="4811713" y="5418138"/>
            <a:ext cx="3833812" cy="447198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Control 5"/>
          <p:cNvSpPr>
            <a:spLocks noChangeArrowheads="1" noChangeShapeType="1"/>
          </p:cNvSpPr>
          <p:nvPr/>
        </p:nvSpPr>
        <p:spPr bwMode="auto">
          <a:xfrm>
            <a:off x="10168128" y="5749925"/>
            <a:ext cx="3059113" cy="36417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ttsMP3.com_VoiceText_2022-8-24_11_14_4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2467" y="215458"/>
            <a:ext cx="306380" cy="30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2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131951"/>
              </p:ext>
            </p:extLst>
          </p:nvPr>
        </p:nvGraphicFramePr>
        <p:xfrm>
          <a:off x="180466" y="896677"/>
          <a:ext cx="3721683" cy="4651689"/>
        </p:xfrm>
        <a:graphic>
          <a:graphicData uri="http://schemas.openxmlformats.org/drawingml/2006/table">
            <a:tbl>
              <a:tblPr/>
              <a:tblGrid>
                <a:gridCol w="1822438">
                  <a:extLst>
                    <a:ext uri="{9D8B030D-6E8A-4147-A177-3AD203B41FA5}">
                      <a16:colId xmlns:a16="http://schemas.microsoft.com/office/drawing/2014/main" val="4292898220"/>
                    </a:ext>
                  </a:extLst>
                </a:gridCol>
                <a:gridCol w="1899245">
                  <a:extLst>
                    <a:ext uri="{9D8B030D-6E8A-4147-A177-3AD203B41FA5}">
                      <a16:colId xmlns:a16="http://schemas.microsoft.com/office/drawing/2014/main" val="702161651"/>
                    </a:ext>
                  </a:extLst>
                </a:gridCol>
              </a:tblGrid>
              <a:tr h="546575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Qu’est-ce que c’est un bon ami pour vous? </a:t>
                      </a:r>
                      <a:endParaRPr lang="fr-F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What’s a good friend for you? </a:t>
                      </a:r>
                      <a:endParaRPr lang="fr-F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558149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bon ami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good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friend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(male)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732850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Une bonne amie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good friend (female)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03362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devrait être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should be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868443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devrait avoir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should have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009779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ne devrait pas être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Shouldn’t be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725943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devrait être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should be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510435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devrait avoir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should have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11756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similaire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similar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618391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mêmes intérêts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same interests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057029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généreux/généreuse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generous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756119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là pour moi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there for me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8438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jaloux/jalouse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jealous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027115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égoîste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selfish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586017"/>
                  </a:ext>
                </a:extLst>
              </a:tr>
              <a:tr h="2717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devrait me soutenir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should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support me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55" marR="36455" marT="36455" marB="364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97678"/>
                  </a:ext>
                </a:extLst>
              </a:tr>
            </a:tbl>
          </a:graphicData>
        </a:graphic>
      </p:graphicFrame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80467" y="128778"/>
            <a:ext cx="7637653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14: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Family</a:t>
            </a: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Members</a:t>
            </a: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,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Friendships</a:t>
            </a: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,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Relationships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4" name="ttsMP3.com_VoiceText_2022-8-24_11_18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09088" y="982330"/>
            <a:ext cx="406400" cy="4064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635206"/>
              </p:ext>
            </p:extLst>
          </p:nvPr>
        </p:nvGraphicFramePr>
        <p:xfrm>
          <a:off x="4121581" y="896677"/>
          <a:ext cx="3842512" cy="2543750"/>
        </p:xfrm>
        <a:graphic>
          <a:graphicData uri="http://schemas.openxmlformats.org/drawingml/2006/table">
            <a:tbl>
              <a:tblPr/>
              <a:tblGrid>
                <a:gridCol w="1732980">
                  <a:extLst>
                    <a:ext uri="{9D8B030D-6E8A-4147-A177-3AD203B41FA5}">
                      <a16:colId xmlns:a16="http://schemas.microsoft.com/office/drawing/2014/main" val="1158876701"/>
                    </a:ext>
                  </a:extLst>
                </a:gridCol>
                <a:gridCol w="2109532">
                  <a:extLst>
                    <a:ext uri="{9D8B030D-6E8A-4147-A177-3AD203B41FA5}">
                      <a16:colId xmlns:a16="http://schemas.microsoft.com/office/drawing/2014/main" val="192653394"/>
                    </a:ext>
                  </a:extLst>
                </a:gridCol>
              </a:tblGrid>
              <a:tr h="214325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Relationships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688785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m’entends bien avec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get on well with</a:t>
                      </a:r>
                      <a:endParaRPr lang="en-US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790265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me dispute avec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argue with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95263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s’entend bien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get on well with each other</a:t>
                      </a:r>
                      <a:endParaRPr lang="en-US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05406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se dispute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argue with each other</a:t>
                      </a:r>
                      <a:endParaRPr lang="en-US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907491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se chamaille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bicker with each other</a:t>
                      </a:r>
                      <a:endParaRPr lang="en-US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294035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se parle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talk to each other</a:t>
                      </a:r>
                      <a:endParaRPr lang="en-US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7947"/>
                  </a:ext>
                </a:extLst>
              </a:tr>
              <a:tr h="2194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s’aime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love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each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other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261992"/>
                  </a:ext>
                </a:extLst>
              </a:tr>
            </a:tbl>
          </a:graphicData>
        </a:graphic>
      </p:graphicFrame>
      <p:pic>
        <p:nvPicPr>
          <p:cNvPr id="7" name="ttsMP3.com_VoiceText_2022-8-24_11_20_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6437" y="896677"/>
            <a:ext cx="326067" cy="326067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39115"/>
              </p:ext>
            </p:extLst>
          </p:nvPr>
        </p:nvGraphicFramePr>
        <p:xfrm>
          <a:off x="8321970" y="896677"/>
          <a:ext cx="2618932" cy="2907670"/>
        </p:xfrm>
        <a:graphic>
          <a:graphicData uri="http://schemas.openxmlformats.org/drawingml/2006/table">
            <a:tbl>
              <a:tblPr/>
              <a:tblGrid>
                <a:gridCol w="1559793">
                  <a:extLst>
                    <a:ext uri="{9D8B030D-6E8A-4147-A177-3AD203B41FA5}">
                      <a16:colId xmlns:a16="http://schemas.microsoft.com/office/drawing/2014/main" val="4231717242"/>
                    </a:ext>
                  </a:extLst>
                </a:gridCol>
                <a:gridCol w="1059139">
                  <a:extLst>
                    <a:ext uri="{9D8B030D-6E8A-4147-A177-3AD203B41FA5}">
                      <a16:colId xmlns:a16="http://schemas.microsoft.com/office/drawing/2014/main" val="4155898677"/>
                    </a:ext>
                  </a:extLst>
                </a:gridCol>
              </a:tblGrid>
              <a:tr h="211582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Adverbs of Frequency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673578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Always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toujours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89891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day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jours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51967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All of the time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tout le temps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639301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Usually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d’habitude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111335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Normally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normalement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270246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Often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souvent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033287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Sometimes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quelquefois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807858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Sometimes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parfois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727422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Rarely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rarement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041915"/>
                  </a:ext>
                </a:extLst>
              </a:tr>
            </a:tbl>
          </a:graphicData>
        </a:graphic>
      </p:graphicFrame>
      <p:pic>
        <p:nvPicPr>
          <p:cNvPr id="10" name="ttsMP3.com_VoiceText_2022-8-24_11_31_2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925" y="856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8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2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589445"/>
              </p:ext>
            </p:extLst>
          </p:nvPr>
        </p:nvGraphicFramePr>
        <p:xfrm>
          <a:off x="180467" y="752908"/>
          <a:ext cx="3261360" cy="4070738"/>
        </p:xfrm>
        <a:graphic>
          <a:graphicData uri="http://schemas.openxmlformats.org/drawingml/2006/table">
            <a:tbl>
              <a:tblPr/>
              <a:tblGrid>
                <a:gridCol w="1630680">
                  <a:extLst>
                    <a:ext uri="{9D8B030D-6E8A-4147-A177-3AD203B41FA5}">
                      <a16:colId xmlns:a16="http://schemas.microsoft.com/office/drawing/2014/main" val="3522452763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818419408"/>
                    </a:ext>
                  </a:extLst>
                </a:gridCol>
              </a:tblGrid>
              <a:tr h="228168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Matières– School Subjects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206000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français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French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431888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L’anglais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English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187299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maths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Maths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375531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sciences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Science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627502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géo / la géographie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Geography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817736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L’histoire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History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447307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religion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R.E.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578866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arts-plastiques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Art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593370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théâtre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Drama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725593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technologie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D.T.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08477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L’E.P.S.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P.E.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791414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L’informatique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I.C.T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764472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musique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Music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493120"/>
                  </a:ext>
                </a:extLst>
              </a:tr>
            </a:tbl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0467" y="128778"/>
            <a:ext cx="5141341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15: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School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Subjects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,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School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Life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5" name="ttsMP3.com_VoiceText_2022-8-24_11_33_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79749" y="752908"/>
            <a:ext cx="307796" cy="30779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757554"/>
              </p:ext>
            </p:extLst>
          </p:nvPr>
        </p:nvGraphicFramePr>
        <p:xfrm>
          <a:off x="3528940" y="752908"/>
          <a:ext cx="3767972" cy="4896540"/>
        </p:xfrm>
        <a:graphic>
          <a:graphicData uri="http://schemas.openxmlformats.org/drawingml/2006/table">
            <a:tbl>
              <a:tblPr/>
              <a:tblGrid>
                <a:gridCol w="1463038">
                  <a:extLst>
                    <a:ext uri="{9D8B030D-6E8A-4147-A177-3AD203B41FA5}">
                      <a16:colId xmlns:a16="http://schemas.microsoft.com/office/drawing/2014/main" val="1666869178"/>
                    </a:ext>
                  </a:extLst>
                </a:gridCol>
                <a:gridCol w="2304934">
                  <a:extLst>
                    <a:ext uri="{9D8B030D-6E8A-4147-A177-3AD203B41FA5}">
                      <a16:colId xmlns:a16="http://schemas.microsoft.com/office/drawing/2014/main" val="1972430952"/>
                    </a:ext>
                  </a:extLst>
                </a:gridCol>
              </a:tblGrid>
              <a:tr h="212017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Au Collège– At school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308151"/>
                  </a:ext>
                </a:extLst>
              </a:tr>
              <a:tr h="16355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collège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School (normally Secondary School)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282834"/>
                  </a:ext>
                </a:extLst>
              </a:tr>
              <a:tr h="9665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L’école 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School (normally Primary School)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10734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prof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teacher (male)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757884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élèves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pupils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042941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À la cantine 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the cantine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17821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matin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morning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98815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L’après-midi 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afternoon 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316108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soir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evening 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924078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À… heures, j’ai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At...o’clock, I have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892630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À… heures, c’est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At...o’clock, it’s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733814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récré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Breaktime 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112218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déjeuner 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Lunchtime 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896520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début de la journée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start of the day</a:t>
                      </a:r>
                      <a:endParaRPr lang="en-US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44261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fin de la journée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end of the day</a:t>
                      </a:r>
                      <a:endParaRPr lang="en-US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650753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Au début de la journée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At the start of the day</a:t>
                      </a:r>
                      <a:endParaRPr lang="en-US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68852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À la fin de la journée</a:t>
                      </a:r>
                      <a:endParaRPr lang="fr-FR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At the end of the day</a:t>
                      </a:r>
                      <a:endParaRPr lang="en-US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995493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rentrée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start of the school year</a:t>
                      </a:r>
                      <a:endParaRPr lang="en-US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837811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rassemblement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Assembly </a:t>
                      </a:r>
                      <a:endParaRPr lang="fr-CA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866072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l’enregistrement</a:t>
                      </a:r>
                      <a:endParaRPr lang="fr-CA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05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Registration </a:t>
                      </a:r>
                      <a:endParaRPr lang="fr-CA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195" marR="27195" marT="27195" marB="27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68045"/>
                  </a:ext>
                </a:extLst>
              </a:tr>
            </a:tbl>
          </a:graphicData>
        </a:graphic>
      </p:graphicFrame>
      <p:pic>
        <p:nvPicPr>
          <p:cNvPr id="8" name="ttsMP3.com_VoiceText_2022-8-24_11_39_2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34935" y="756920"/>
            <a:ext cx="239776" cy="23977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385806"/>
              </p:ext>
            </p:extLst>
          </p:nvPr>
        </p:nvGraphicFramePr>
        <p:xfrm>
          <a:off x="7563873" y="0"/>
          <a:ext cx="2278068" cy="6607775"/>
        </p:xfrm>
        <a:graphic>
          <a:graphicData uri="http://schemas.openxmlformats.org/drawingml/2006/table">
            <a:tbl>
              <a:tblPr/>
              <a:tblGrid>
                <a:gridCol w="1012700">
                  <a:extLst>
                    <a:ext uri="{9D8B030D-6E8A-4147-A177-3AD203B41FA5}">
                      <a16:colId xmlns:a16="http://schemas.microsoft.com/office/drawing/2014/main" val="1228608345"/>
                    </a:ext>
                  </a:extLst>
                </a:gridCol>
                <a:gridCol w="1265368">
                  <a:extLst>
                    <a:ext uri="{9D8B030D-6E8A-4147-A177-3AD203B41FA5}">
                      <a16:colId xmlns:a16="http://schemas.microsoft.com/office/drawing/2014/main" val="164864659"/>
                    </a:ext>
                  </a:extLst>
                </a:gridCol>
              </a:tblGrid>
              <a:tr h="17405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School Opinions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82423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prof est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teacher is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01361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prof est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teacher is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06640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drôle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funny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41242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aimable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likable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85606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poli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polite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61630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agréable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nice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48339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gentil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nice/kind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3032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juste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fair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38056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bavard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chatty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39639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sévère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strict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47112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injuste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unfair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51590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c’est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it’s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82203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intéressant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interesting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72051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utile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useful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4006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amusant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fun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34197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divertissant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fun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64599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dynamique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dynamic/varied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65027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difficile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difficult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34521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inutile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not useful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53060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barbant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boring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17480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plat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boring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552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bruyant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noisy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68506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calme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calm, relaxing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940232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stressant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stressful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348" marR="23348" marT="23348" marB="23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29079"/>
                  </a:ext>
                </a:extLst>
              </a:tr>
            </a:tbl>
          </a:graphicData>
        </a:graphic>
      </p:graphicFrame>
      <p:sp>
        <p:nvSpPr>
          <p:cNvPr id="10" name="Control 3"/>
          <p:cNvSpPr>
            <a:spLocks noChangeArrowheads="1" noChangeShapeType="1"/>
          </p:cNvSpPr>
          <p:nvPr/>
        </p:nvSpPr>
        <p:spPr bwMode="auto">
          <a:xfrm>
            <a:off x="5705475" y="5775325"/>
            <a:ext cx="2057400" cy="52847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ttsMP3.com_VoiceText_2022-8-24_11_41_3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7168" y="0"/>
            <a:ext cx="301752" cy="30175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48094"/>
              </p:ext>
            </p:extLst>
          </p:nvPr>
        </p:nvGraphicFramePr>
        <p:xfrm>
          <a:off x="9977636" y="150876"/>
          <a:ext cx="1994624" cy="1744602"/>
        </p:xfrm>
        <a:graphic>
          <a:graphicData uri="http://schemas.openxmlformats.org/drawingml/2006/table">
            <a:tbl>
              <a:tblPr/>
              <a:tblGrid>
                <a:gridCol w="1106926">
                  <a:extLst>
                    <a:ext uri="{9D8B030D-6E8A-4147-A177-3AD203B41FA5}">
                      <a16:colId xmlns:a16="http://schemas.microsoft.com/office/drawing/2014/main" val="1128880535"/>
                    </a:ext>
                  </a:extLst>
                </a:gridCol>
                <a:gridCol w="887698">
                  <a:extLst>
                    <a:ext uri="{9D8B030D-6E8A-4147-A177-3AD203B41FA5}">
                      <a16:colId xmlns:a16="http://schemas.microsoft.com/office/drawing/2014/main" val="3868341469"/>
                    </a:ext>
                  </a:extLst>
                </a:gridCol>
              </a:tblGrid>
              <a:tr h="237693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Adverbs of Intesity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522201"/>
                  </a:ext>
                </a:extLst>
              </a:tr>
              <a:tr h="2345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Beaucoup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lot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120731"/>
                  </a:ext>
                </a:extLst>
              </a:tr>
              <a:tr h="23690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Assez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Quite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96086"/>
                  </a:ext>
                </a:extLst>
              </a:tr>
              <a:tr h="23690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peu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bit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946783"/>
                  </a:ext>
                </a:extLst>
              </a:tr>
              <a:tr h="23690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Très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Very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537761"/>
                  </a:ext>
                </a:extLst>
              </a:tr>
              <a:tr h="23690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Trop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Too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71894"/>
                  </a:ext>
                </a:extLst>
              </a:tr>
            </a:tbl>
          </a:graphicData>
        </a:graphic>
      </p:graphicFrame>
      <p:sp>
        <p:nvSpPr>
          <p:cNvPr id="13" name="Control 4"/>
          <p:cNvSpPr>
            <a:spLocks noChangeArrowheads="1" noChangeShapeType="1"/>
          </p:cNvSpPr>
          <p:nvPr/>
        </p:nvSpPr>
        <p:spPr bwMode="auto">
          <a:xfrm>
            <a:off x="12642761" y="9945370"/>
            <a:ext cx="1441450" cy="14192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ttsMP3.com_VoiceText_2022-8-24_11_43_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47102" y="150876"/>
            <a:ext cx="264627" cy="264627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376621"/>
              </p:ext>
            </p:extLst>
          </p:nvPr>
        </p:nvGraphicFramePr>
        <p:xfrm>
          <a:off x="10005942" y="2056236"/>
          <a:ext cx="1966318" cy="1744602"/>
        </p:xfrm>
        <a:graphic>
          <a:graphicData uri="http://schemas.openxmlformats.org/drawingml/2006/table">
            <a:tbl>
              <a:tblPr/>
              <a:tblGrid>
                <a:gridCol w="979372">
                  <a:extLst>
                    <a:ext uri="{9D8B030D-6E8A-4147-A177-3AD203B41FA5}">
                      <a16:colId xmlns:a16="http://schemas.microsoft.com/office/drawing/2014/main" val="3584891331"/>
                    </a:ext>
                  </a:extLst>
                </a:gridCol>
                <a:gridCol w="986946">
                  <a:extLst>
                    <a:ext uri="{9D8B030D-6E8A-4147-A177-3AD203B41FA5}">
                      <a16:colId xmlns:a16="http://schemas.microsoft.com/office/drawing/2014/main" val="78205052"/>
                    </a:ext>
                  </a:extLst>
                </a:gridCol>
              </a:tblGrid>
              <a:tr h="237693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Days of the Week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790641"/>
                  </a:ext>
                </a:extLst>
              </a:tr>
              <a:tr h="2345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Lundi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Monday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809743"/>
                  </a:ext>
                </a:extLst>
              </a:tr>
              <a:tr h="23690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Mardi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Tuesday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275996"/>
                  </a:ext>
                </a:extLst>
              </a:tr>
              <a:tr h="23690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Mercredi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Wednesday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174848"/>
                  </a:ext>
                </a:extLst>
              </a:tr>
              <a:tr h="23690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Jeudi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Thursday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392408"/>
                  </a:ext>
                </a:extLst>
              </a:tr>
              <a:tr h="23690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Vendredi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Friday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40068"/>
                  </a:ext>
                </a:extLst>
              </a:tr>
            </a:tbl>
          </a:graphicData>
        </a:graphic>
      </p:graphicFrame>
      <p:pic>
        <p:nvPicPr>
          <p:cNvPr id="17" name="ttsMP3.com_VoiceText_2022-8-24_11_44_19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18958" y="2056236"/>
            <a:ext cx="293559" cy="29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4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1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467" y="128778"/>
            <a:ext cx="5141341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15: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School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Subjects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,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School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Life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253507"/>
              </p:ext>
            </p:extLst>
          </p:nvPr>
        </p:nvGraphicFramePr>
        <p:xfrm>
          <a:off x="180467" y="814815"/>
          <a:ext cx="6369189" cy="4723511"/>
        </p:xfrm>
        <a:graphic>
          <a:graphicData uri="http://schemas.openxmlformats.org/drawingml/2006/table">
            <a:tbl>
              <a:tblPr/>
              <a:tblGrid>
                <a:gridCol w="3445604">
                  <a:extLst>
                    <a:ext uri="{9D8B030D-6E8A-4147-A177-3AD203B41FA5}">
                      <a16:colId xmlns:a16="http://schemas.microsoft.com/office/drawing/2014/main" val="682281350"/>
                    </a:ext>
                  </a:extLst>
                </a:gridCol>
                <a:gridCol w="2923585">
                  <a:extLst>
                    <a:ext uri="{9D8B030D-6E8A-4147-A177-3AD203B41FA5}">
                      <a16:colId xmlns:a16="http://schemas.microsoft.com/office/drawing/2014/main" val="432707172"/>
                    </a:ext>
                  </a:extLst>
                </a:gridCol>
              </a:tblGrid>
              <a:tr h="229819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Useful</a:t>
                      </a:r>
                      <a:r>
                        <a:rPr lang="fr-CA" sz="16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Phrases 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398345"/>
                  </a:ext>
                </a:extLst>
              </a:tr>
              <a:tr h="22981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commence à… heures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start at… o’clock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792540"/>
                  </a:ext>
                </a:extLst>
              </a:tr>
              <a:tr h="22981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finit à… heures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finish at… o’clock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970638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J’arrive au collège à...heures</a:t>
                      </a:r>
                      <a:endParaRPr lang="fr-F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arrive at school at… o’clock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655008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sors du collège à… heures</a:t>
                      </a:r>
                      <a:endParaRPr lang="fr-F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leave school at… o’clock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987498"/>
                  </a:ext>
                </a:extLst>
              </a:tr>
              <a:tr h="22981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J’étudie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study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450490"/>
                  </a:ext>
                </a:extLst>
              </a:tr>
              <a:tr h="22981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J’aime étudier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like studying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481672"/>
                  </a:ext>
                </a:extLst>
              </a:tr>
              <a:tr h="22981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mes devoirs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</a:t>
                      </a: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homework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57421"/>
                  </a:ext>
                </a:extLst>
              </a:tr>
              <a:tr h="22981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ne fais pas mes devoirs</a:t>
                      </a:r>
                      <a:endParaRPr lang="fr-F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don’t do my homework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741464"/>
                  </a:ext>
                </a:extLst>
              </a:tr>
              <a:tr h="22981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À la cantine, je mange </a:t>
                      </a:r>
                      <a:endParaRPr lang="fr-F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the cantine, I eat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709162"/>
                  </a:ext>
                </a:extLst>
              </a:tr>
              <a:tr h="22981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bois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drink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520934"/>
                  </a:ext>
                </a:extLst>
              </a:tr>
              <a:tr h="22981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activités extrascolaires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After school club, enrichment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680544"/>
                  </a:ext>
                </a:extLst>
              </a:tr>
              <a:tr h="22981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des activités extrascolaires</a:t>
                      </a:r>
                      <a:endParaRPr lang="fr-F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</a:t>
                      </a: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enrichment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773293"/>
                  </a:ext>
                </a:extLst>
              </a:tr>
            </a:tbl>
          </a:graphicData>
        </a:graphic>
      </p:graphicFrame>
      <p:pic>
        <p:nvPicPr>
          <p:cNvPr id="5" name="ttsMP3.com_VoiceText_2022-8-24_11_46_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3814" y="8148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467" y="128778"/>
            <a:ext cx="3583459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16: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Telling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The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Time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11890"/>
              </p:ext>
            </p:extLst>
          </p:nvPr>
        </p:nvGraphicFramePr>
        <p:xfrm>
          <a:off x="218414" y="794094"/>
          <a:ext cx="398144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874">
                  <a:extLst>
                    <a:ext uri="{9D8B030D-6E8A-4147-A177-3AD203B41FA5}">
                      <a16:colId xmlns:a16="http://schemas.microsoft.com/office/drawing/2014/main" val="4216884883"/>
                    </a:ext>
                  </a:extLst>
                </a:gridCol>
                <a:gridCol w="2211572">
                  <a:extLst>
                    <a:ext uri="{9D8B030D-6E8A-4147-A177-3AD203B41FA5}">
                      <a16:colId xmlns:a16="http://schemas.microsoft.com/office/drawing/2014/main" val="6787566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Quelle heure</a:t>
                      </a:r>
                      <a:r>
                        <a:rPr lang="fr-CA" sz="1400" b="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est-il?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What</a:t>
                      </a:r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time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is</a:t>
                      </a:r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it</a:t>
                      </a:r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?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44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Il</a:t>
                      </a:r>
                      <a:r>
                        <a:rPr lang="fr-CA" sz="1400" b="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est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It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is</a:t>
                      </a:r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o’clock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15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Une heure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o’clock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848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Deux heures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o’clock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762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Trois heures 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o’clock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51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Quatre heures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4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o’clock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43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Cinq heures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5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o’clock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732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Six heures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6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o’clock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10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Sept heures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7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o’clock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265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Huit heures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8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o’clock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991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Neuf heures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9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o’clock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17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Dix heures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10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o’clock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693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Onze heures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11o’clock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061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Minuit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Midnight</a:t>
                      </a:r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54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midi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Midday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643649"/>
                  </a:ext>
                </a:extLst>
              </a:tr>
            </a:tbl>
          </a:graphicData>
        </a:graphic>
      </p:graphicFrame>
      <p:pic>
        <p:nvPicPr>
          <p:cNvPr id="4" name="ttsMP3.com_VoiceText_2022-8-24_11_51_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00057" y="879154"/>
            <a:ext cx="279794" cy="27979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789233"/>
              </p:ext>
            </p:extLst>
          </p:nvPr>
        </p:nvGraphicFramePr>
        <p:xfrm>
          <a:off x="4328632" y="178593"/>
          <a:ext cx="332681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908">
                  <a:extLst>
                    <a:ext uri="{9D8B030D-6E8A-4147-A177-3AD203B41FA5}">
                      <a16:colId xmlns:a16="http://schemas.microsoft.com/office/drawing/2014/main" val="1678861223"/>
                    </a:ext>
                  </a:extLst>
                </a:gridCol>
                <a:gridCol w="1796902">
                  <a:extLst>
                    <a:ext uri="{9D8B030D-6E8A-4147-A177-3AD203B41FA5}">
                      <a16:colId xmlns:a16="http://schemas.microsoft.com/office/drawing/2014/main" val="18844660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cinq 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5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past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53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dix 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10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past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935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et quart 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quarter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past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282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vingt 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past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867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vingt-cinq 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25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past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22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et demie  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half</a:t>
                      </a:r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b="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past</a:t>
                      </a:r>
                      <a:r>
                        <a:rPr lang="fr-CA" sz="1400" b="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181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moins vingt-cinq 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25 to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10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moins</a:t>
                      </a:r>
                      <a:r>
                        <a:rPr lang="fr-CA" sz="1400" b="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vingt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to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36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moins</a:t>
                      </a:r>
                      <a:r>
                        <a:rPr lang="fr-CA" sz="1400" b="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le quart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quarter to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64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moins dix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10 to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45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moins cinq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4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5 to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237868"/>
                  </a:ext>
                </a:extLst>
              </a:tr>
            </a:tbl>
          </a:graphicData>
        </a:graphic>
      </p:graphicFrame>
      <p:pic>
        <p:nvPicPr>
          <p:cNvPr id="8" name="ttsMP3.com_VoiceText_2022-8-24_11_55_3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7712" y="178593"/>
            <a:ext cx="317013" cy="31701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172873"/>
              </p:ext>
            </p:extLst>
          </p:nvPr>
        </p:nvGraphicFramePr>
        <p:xfrm>
          <a:off x="7784214" y="178593"/>
          <a:ext cx="3847804" cy="5583973"/>
        </p:xfrm>
        <a:graphic>
          <a:graphicData uri="http://schemas.openxmlformats.org/drawingml/2006/table">
            <a:tbl>
              <a:tblPr/>
              <a:tblGrid>
                <a:gridCol w="611736">
                  <a:extLst>
                    <a:ext uri="{9D8B030D-6E8A-4147-A177-3AD203B41FA5}">
                      <a16:colId xmlns:a16="http://schemas.microsoft.com/office/drawing/2014/main" val="4263939851"/>
                    </a:ext>
                  </a:extLst>
                </a:gridCol>
                <a:gridCol w="1569084">
                  <a:extLst>
                    <a:ext uri="{9D8B030D-6E8A-4147-A177-3AD203B41FA5}">
                      <a16:colId xmlns:a16="http://schemas.microsoft.com/office/drawing/2014/main" val="3730565277"/>
                    </a:ext>
                  </a:extLst>
                </a:gridCol>
                <a:gridCol w="435996">
                  <a:extLst>
                    <a:ext uri="{9D8B030D-6E8A-4147-A177-3AD203B41FA5}">
                      <a16:colId xmlns:a16="http://schemas.microsoft.com/office/drawing/2014/main" val="476878139"/>
                    </a:ext>
                  </a:extLst>
                </a:gridCol>
                <a:gridCol w="1230988">
                  <a:extLst>
                    <a:ext uri="{9D8B030D-6E8A-4147-A177-3AD203B41FA5}">
                      <a16:colId xmlns:a16="http://schemas.microsoft.com/office/drawing/2014/main" val="691468414"/>
                    </a:ext>
                  </a:extLst>
                </a:gridCol>
              </a:tblGrid>
              <a:tr h="349656">
                <a:tc gridSpan="4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can also use the 24 hour clock!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410702"/>
                  </a:ext>
                </a:extLst>
              </a:tr>
              <a:tr h="4560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12:00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Douze heures (midi)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Cinq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507299"/>
                  </a:ext>
                </a:extLst>
              </a:tr>
              <a:tr h="2633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13:00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Treize heures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Dix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672515"/>
                  </a:ext>
                </a:extLst>
              </a:tr>
              <a:tr h="2633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14:00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Quatorze heures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Quinze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512906"/>
                  </a:ext>
                </a:extLst>
              </a:tr>
              <a:tr h="2633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15:00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Quinze heures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Vingt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381503"/>
                  </a:ext>
                </a:extLst>
              </a:tr>
              <a:tr h="2633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16:00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Seize heures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25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Vingt cinq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201841"/>
                  </a:ext>
                </a:extLst>
              </a:tr>
              <a:tr h="2633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17:00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Dix-sept heures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Trente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221669"/>
                  </a:ext>
                </a:extLst>
              </a:tr>
              <a:tr h="2633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18:00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Dix-huit heures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35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Trente cinq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213809"/>
                  </a:ext>
                </a:extLst>
              </a:tr>
              <a:tr h="2633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19:00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Dix-neuf heures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Quarante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202896"/>
                  </a:ext>
                </a:extLst>
              </a:tr>
              <a:tr h="2633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20:00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Vingt heures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45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Quarante cinq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28441"/>
                  </a:ext>
                </a:extLst>
              </a:tr>
              <a:tr h="4560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21:00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Vingt-et-une heures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Cinquante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558442"/>
                  </a:ext>
                </a:extLst>
              </a:tr>
              <a:tr h="2633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22:00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Vingt deux heures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55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Cinquante cinq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05490"/>
                  </a:ext>
                </a:extLst>
              </a:tr>
              <a:tr h="2633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23:00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Vingt trois heures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065929"/>
                  </a:ext>
                </a:extLst>
              </a:tr>
              <a:tr h="45605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24:00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Vingt quatre heures (minuit)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26" marR="35326" marT="35326" marB="3532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03913"/>
                  </a:ext>
                </a:extLst>
              </a:tr>
            </a:tbl>
          </a:graphicData>
        </a:graphic>
      </p:graphicFrame>
      <p:pic>
        <p:nvPicPr>
          <p:cNvPr id="11" name="ttsMP3.com_VoiceText_2022-8-24_11_57_5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33396" y="1785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3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468" y="128778"/>
            <a:ext cx="5103914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17: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Food</a:t>
            </a:r>
            <a:r>
              <a:rPr lang="es-ES" altLang="en-US" sz="2200" b="1" u="sng" dirty="0" smtClean="0">
                <a:latin typeface="Trebuchet MS" panose="020B0603020202020204" pitchFamily="34" charset="0"/>
              </a:rPr>
              <a:t>, </a:t>
            </a:r>
            <a:r>
              <a:rPr lang="es-ES" altLang="en-US" sz="2200" b="1" u="sng" dirty="0" err="1" smtClean="0">
                <a:latin typeface="Trebuchet MS" panose="020B0603020202020204" pitchFamily="34" charset="0"/>
              </a:rPr>
              <a:t>Drinks</a:t>
            </a:r>
            <a:r>
              <a:rPr lang="es-ES" altLang="en-US" sz="2200" b="1" u="sng" dirty="0" smtClean="0">
                <a:latin typeface="Trebuchet MS" panose="020B0603020202020204" pitchFamily="34" charset="0"/>
              </a:rPr>
              <a:t>, and </a:t>
            </a:r>
            <a:r>
              <a:rPr lang="es-ES" altLang="en-US" sz="2200" b="1" u="sng" dirty="0" err="1" smtClean="0">
                <a:latin typeface="Trebuchet MS" panose="020B0603020202020204" pitchFamily="34" charset="0"/>
              </a:rPr>
              <a:t>Quantities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277294"/>
              </p:ext>
            </p:extLst>
          </p:nvPr>
        </p:nvGraphicFramePr>
        <p:xfrm>
          <a:off x="180468" y="774965"/>
          <a:ext cx="10335132" cy="3886529"/>
        </p:xfrm>
        <a:graphic>
          <a:graphicData uri="http://schemas.openxmlformats.org/drawingml/2006/table">
            <a:tbl>
              <a:tblPr/>
              <a:tblGrid>
                <a:gridCol w="1298874">
                  <a:extLst>
                    <a:ext uri="{9D8B030D-6E8A-4147-A177-3AD203B41FA5}">
                      <a16:colId xmlns:a16="http://schemas.microsoft.com/office/drawing/2014/main" val="2320753559"/>
                    </a:ext>
                  </a:extLst>
                </a:gridCol>
                <a:gridCol w="1644337">
                  <a:extLst>
                    <a:ext uri="{9D8B030D-6E8A-4147-A177-3AD203B41FA5}">
                      <a16:colId xmlns:a16="http://schemas.microsoft.com/office/drawing/2014/main" val="565654788"/>
                    </a:ext>
                  </a:extLst>
                </a:gridCol>
                <a:gridCol w="1927408">
                  <a:extLst>
                    <a:ext uri="{9D8B030D-6E8A-4147-A177-3AD203B41FA5}">
                      <a16:colId xmlns:a16="http://schemas.microsoft.com/office/drawing/2014/main" val="4034740733"/>
                    </a:ext>
                  </a:extLst>
                </a:gridCol>
                <a:gridCol w="1750831">
                  <a:extLst>
                    <a:ext uri="{9D8B030D-6E8A-4147-A177-3AD203B41FA5}">
                      <a16:colId xmlns:a16="http://schemas.microsoft.com/office/drawing/2014/main" val="984662885"/>
                    </a:ext>
                  </a:extLst>
                </a:gridCol>
                <a:gridCol w="1832976">
                  <a:extLst>
                    <a:ext uri="{9D8B030D-6E8A-4147-A177-3AD203B41FA5}">
                      <a16:colId xmlns:a16="http://schemas.microsoft.com/office/drawing/2014/main" val="203071362"/>
                    </a:ext>
                  </a:extLst>
                </a:gridCol>
                <a:gridCol w="1880706">
                  <a:extLst>
                    <a:ext uri="{9D8B030D-6E8A-4147-A177-3AD203B41FA5}">
                      <a16:colId xmlns:a16="http://schemas.microsoft.com/office/drawing/2014/main" val="4244175244"/>
                    </a:ext>
                  </a:extLst>
                </a:gridCol>
              </a:tblGrid>
              <a:tr h="235407">
                <a:tc gridSpan="6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Food items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856136"/>
                  </a:ext>
                </a:extLst>
              </a:tr>
              <a:tr h="235826">
                <a:tc gridSpan="3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Qu’est-ce que tu manges à la cantine?  </a:t>
                      </a:r>
                      <a:endParaRPr lang="fr-FR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What do you eat in the canteen?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081073"/>
                  </a:ext>
                </a:extLst>
              </a:tr>
              <a:tr h="3678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fromage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cheese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la pizza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pizza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crudités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raw vegetables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677511"/>
                  </a:ext>
                </a:extLst>
              </a:tr>
              <a:tr h="36146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poisson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fish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la viande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meat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fruits 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fruit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297288"/>
                  </a:ext>
                </a:extLst>
              </a:tr>
              <a:tr h="43848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poulet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chicken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la purée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mash potato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haricots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beans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745637"/>
                  </a:ext>
                </a:extLst>
              </a:tr>
              <a:tr h="37853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steak haché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burger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la salade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salad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haricots verts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green beans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007813"/>
                  </a:ext>
                </a:extLst>
              </a:tr>
              <a:tr h="37853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yaourt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yoghurt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la glace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ice cream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pâtes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pasta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054541"/>
                  </a:ext>
                </a:extLst>
              </a:tr>
              <a:tr h="36529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pain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bread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la mousse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mousse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nouilles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noodles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379620"/>
                  </a:ext>
                </a:extLst>
              </a:tr>
              <a:tr h="36146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jambon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ham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la tarte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tart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frites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chips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693270"/>
                  </a:ext>
                </a:extLst>
              </a:tr>
              <a:tr h="40979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boeuf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beef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la crème anglaise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custard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boulettes de viande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)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meatballs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86344"/>
                  </a:ext>
                </a:extLst>
              </a:tr>
            </a:tbl>
          </a:graphicData>
        </a:graphic>
      </p:graphicFrame>
      <p:pic>
        <p:nvPicPr>
          <p:cNvPr id="5" name="ttsMP3.com_VoiceText_2022-8-24_12_4_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6846" y="774965"/>
            <a:ext cx="406400" cy="4064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380221"/>
              </p:ext>
            </p:extLst>
          </p:nvPr>
        </p:nvGraphicFramePr>
        <p:xfrm>
          <a:off x="180468" y="4740239"/>
          <a:ext cx="5103914" cy="2035369"/>
        </p:xfrm>
        <a:graphic>
          <a:graphicData uri="http://schemas.openxmlformats.org/drawingml/2006/table">
            <a:tbl>
              <a:tblPr/>
              <a:tblGrid>
                <a:gridCol w="1252549">
                  <a:extLst>
                    <a:ext uri="{9D8B030D-6E8A-4147-A177-3AD203B41FA5}">
                      <a16:colId xmlns:a16="http://schemas.microsoft.com/office/drawing/2014/main" val="2349702523"/>
                    </a:ext>
                  </a:extLst>
                </a:gridCol>
                <a:gridCol w="898997">
                  <a:extLst>
                    <a:ext uri="{9D8B030D-6E8A-4147-A177-3AD203B41FA5}">
                      <a16:colId xmlns:a16="http://schemas.microsoft.com/office/drawing/2014/main" val="3181530402"/>
                    </a:ext>
                  </a:extLst>
                </a:gridCol>
                <a:gridCol w="2952368">
                  <a:extLst>
                    <a:ext uri="{9D8B030D-6E8A-4147-A177-3AD203B41FA5}">
                      <a16:colId xmlns:a16="http://schemas.microsoft.com/office/drawing/2014/main" val="4074690837"/>
                    </a:ext>
                  </a:extLst>
                </a:gridCol>
              </a:tblGrid>
              <a:tr h="220777">
                <a:tc gridSpan="3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Quantities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95920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plat de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plate of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plat de salade (a plate of salad)</a:t>
                      </a:r>
                      <a:endParaRPr lang="fr-F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868101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bol de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bowl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of 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</a:t>
                      </a:r>
                      <a:r>
                        <a:rPr lang="en-US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bol</a:t>
                      </a: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de frites (a bowl of chips)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116057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peu de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bit of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peu de poulet (a bit of </a:t>
                      </a:r>
                      <a:r>
                        <a:rPr lang="fr-FR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chicken</a:t>
                      </a:r>
                      <a:r>
                        <a:rPr lang="fr-FR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)</a:t>
                      </a:r>
                      <a:endParaRPr lang="fr-FR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289861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une tasse de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cup of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une tasse de thé (a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cup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of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tea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)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216044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verre de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glass of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</a:t>
                      </a:r>
                      <a:r>
                        <a:rPr lang="en-US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verr</a:t>
                      </a: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d’eau</a:t>
                      </a: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(a glass of water)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222037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une tranche de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slice of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une tranche de gâteau (a slice of cake)</a:t>
                      </a:r>
                      <a:endParaRPr lang="fr-FR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522256"/>
                  </a:ext>
                </a:extLst>
              </a:tr>
            </a:tbl>
          </a:graphicData>
        </a:graphic>
      </p:graphicFrame>
      <p:pic>
        <p:nvPicPr>
          <p:cNvPr id="8" name="ttsMP3.com_VoiceText_2022-8-24_12_5_3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9535" y="4740239"/>
            <a:ext cx="288961" cy="28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468" y="128778"/>
            <a:ext cx="5103914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17: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Food</a:t>
            </a:r>
            <a:r>
              <a:rPr lang="es-ES" altLang="en-US" sz="2200" b="1" u="sng" dirty="0" smtClean="0">
                <a:latin typeface="Trebuchet MS" panose="020B0603020202020204" pitchFamily="34" charset="0"/>
              </a:rPr>
              <a:t>, </a:t>
            </a:r>
            <a:r>
              <a:rPr lang="es-ES" altLang="en-US" sz="2200" b="1" u="sng" dirty="0" err="1" smtClean="0">
                <a:latin typeface="Trebuchet MS" panose="020B0603020202020204" pitchFamily="34" charset="0"/>
              </a:rPr>
              <a:t>Drinks</a:t>
            </a:r>
            <a:r>
              <a:rPr lang="es-ES" altLang="en-US" sz="2200" b="1" u="sng" dirty="0" smtClean="0">
                <a:latin typeface="Trebuchet MS" panose="020B0603020202020204" pitchFamily="34" charset="0"/>
              </a:rPr>
              <a:t>, and </a:t>
            </a:r>
            <a:r>
              <a:rPr lang="es-ES" altLang="en-US" sz="2200" b="1" u="sng" dirty="0" err="1" smtClean="0">
                <a:latin typeface="Trebuchet MS" panose="020B0603020202020204" pitchFamily="34" charset="0"/>
              </a:rPr>
              <a:t>Quantities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86666"/>
              </p:ext>
            </p:extLst>
          </p:nvPr>
        </p:nvGraphicFramePr>
        <p:xfrm>
          <a:off x="180468" y="770647"/>
          <a:ext cx="3540929" cy="4251325"/>
        </p:xfrm>
        <a:graphic>
          <a:graphicData uri="http://schemas.openxmlformats.org/drawingml/2006/table">
            <a:tbl>
              <a:tblPr/>
              <a:tblGrid>
                <a:gridCol w="1980351">
                  <a:extLst>
                    <a:ext uri="{9D8B030D-6E8A-4147-A177-3AD203B41FA5}">
                      <a16:colId xmlns:a16="http://schemas.microsoft.com/office/drawing/2014/main" val="3975110111"/>
                    </a:ext>
                  </a:extLst>
                </a:gridCol>
                <a:gridCol w="1560578">
                  <a:extLst>
                    <a:ext uri="{9D8B030D-6E8A-4147-A177-3AD203B41FA5}">
                      <a16:colId xmlns:a16="http://schemas.microsoft.com/office/drawing/2014/main" val="1840878358"/>
                    </a:ext>
                  </a:extLst>
                </a:gridCol>
              </a:tblGrid>
              <a:tr h="214325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Opinions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2276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J’aime manger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like eating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59151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n’aime pas manger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don’t like eating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0335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car c’est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because it’s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72608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délicieux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tasty, delicious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99035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savoureux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tasty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595042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bon pour le corps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healthy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904282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sucré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sweet, sugary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1944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c’est trop sucré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it’s too sweet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76780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salé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savoury, salty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726354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c’est trop salé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it’s too salty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912392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dégoûtant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Disgusting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086866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acide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sour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790804"/>
                  </a:ext>
                </a:extLst>
              </a:tr>
            </a:tbl>
          </a:graphicData>
        </a:graphic>
      </p:graphicFrame>
      <p:pic>
        <p:nvPicPr>
          <p:cNvPr id="5" name="ttsMP3.com_VoiceText_2022-8-24_12_5_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9024" y="770647"/>
            <a:ext cx="313874" cy="31387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911969"/>
              </p:ext>
            </p:extLst>
          </p:nvPr>
        </p:nvGraphicFramePr>
        <p:xfrm>
          <a:off x="4058832" y="770647"/>
          <a:ext cx="3904954" cy="5737104"/>
        </p:xfrm>
        <a:graphic>
          <a:graphicData uri="http://schemas.openxmlformats.org/drawingml/2006/table">
            <a:tbl>
              <a:tblPr/>
              <a:tblGrid>
                <a:gridCol w="1816476">
                  <a:extLst>
                    <a:ext uri="{9D8B030D-6E8A-4147-A177-3AD203B41FA5}">
                      <a16:colId xmlns:a16="http://schemas.microsoft.com/office/drawing/2014/main" val="3748764731"/>
                    </a:ext>
                  </a:extLst>
                </a:gridCol>
                <a:gridCol w="2088478">
                  <a:extLst>
                    <a:ext uri="{9D8B030D-6E8A-4147-A177-3AD203B41FA5}">
                      <a16:colId xmlns:a16="http://schemas.microsoft.com/office/drawing/2014/main" val="3229384598"/>
                    </a:ext>
                  </a:extLst>
                </a:gridCol>
              </a:tblGrid>
              <a:tr h="255961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Drinks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998762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bois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drink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043852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boissons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drinks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225467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l’eau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water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458584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chocolat chaud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hot chocolate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359404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boissons gazeuses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fizzy drinks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44161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coca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coke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209304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limonade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lemonade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618788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jus de fruits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fruit juice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634676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jus d’orange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orange juice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77893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jus de pomme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apple juice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35642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l’orangeade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orange squash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533690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citronnade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lemon squash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590801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sirop de cassis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blackcurrant squash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102716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thé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tea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71180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café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(some) coffee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169328"/>
                  </a:ext>
                </a:extLst>
              </a:tr>
              <a:tr h="2559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 lait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)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milk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335" marR="34335" marT="34335" marB="343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53812"/>
                  </a:ext>
                </a:extLst>
              </a:tr>
            </a:tbl>
          </a:graphicData>
        </a:graphic>
      </p:graphicFrame>
      <p:pic>
        <p:nvPicPr>
          <p:cNvPr id="8" name="ttsMP3.com_VoiceText_2022-8-24_12_8_2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7982" y="770647"/>
            <a:ext cx="313874" cy="31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7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1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468" y="128778"/>
            <a:ext cx="5103914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18: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Technology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068120"/>
              </p:ext>
            </p:extLst>
          </p:nvPr>
        </p:nvGraphicFramePr>
        <p:xfrm>
          <a:off x="180467" y="792849"/>
          <a:ext cx="3796109" cy="2289175"/>
        </p:xfrm>
        <a:graphic>
          <a:graphicData uri="http://schemas.openxmlformats.org/drawingml/2006/table">
            <a:tbl>
              <a:tblPr/>
              <a:tblGrid>
                <a:gridCol w="2151316">
                  <a:extLst>
                    <a:ext uri="{9D8B030D-6E8A-4147-A177-3AD203B41FA5}">
                      <a16:colId xmlns:a16="http://schemas.microsoft.com/office/drawing/2014/main" val="3793130408"/>
                    </a:ext>
                  </a:extLst>
                </a:gridCol>
                <a:gridCol w="1644793">
                  <a:extLst>
                    <a:ext uri="{9D8B030D-6E8A-4147-A177-3AD203B41FA5}">
                      <a16:colId xmlns:a16="http://schemas.microsoft.com/office/drawing/2014/main" val="4114723158"/>
                    </a:ext>
                  </a:extLst>
                </a:gridCol>
              </a:tblGrid>
              <a:tr h="228168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Technologie– Technology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701591"/>
                  </a:ext>
                </a:extLst>
              </a:tr>
              <a:tr h="22400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ordi/un ordinateur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computer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57038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portable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(mobile) phone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883461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Une tablette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tablet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699109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 ligne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Online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15305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Sur internet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the internet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810860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smartwatch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smartwatch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689352"/>
                  </a:ext>
                </a:extLst>
              </a:tr>
            </a:tbl>
          </a:graphicData>
        </a:graphic>
      </p:graphicFrame>
      <p:pic>
        <p:nvPicPr>
          <p:cNvPr id="5" name="ttsMP3.com_VoiceText_2022-8-24_12_10_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9225" y="792849"/>
            <a:ext cx="267138" cy="26713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654568"/>
              </p:ext>
            </p:extLst>
          </p:nvPr>
        </p:nvGraphicFramePr>
        <p:xfrm>
          <a:off x="4130609" y="792849"/>
          <a:ext cx="4332908" cy="4178173"/>
        </p:xfrm>
        <a:graphic>
          <a:graphicData uri="http://schemas.openxmlformats.org/drawingml/2006/table">
            <a:tbl>
              <a:tblPr/>
              <a:tblGrid>
                <a:gridCol w="2160895">
                  <a:extLst>
                    <a:ext uri="{9D8B030D-6E8A-4147-A177-3AD203B41FA5}">
                      <a16:colId xmlns:a16="http://schemas.microsoft.com/office/drawing/2014/main" val="3114375231"/>
                    </a:ext>
                  </a:extLst>
                </a:gridCol>
                <a:gridCol w="2172013">
                  <a:extLst>
                    <a:ext uri="{9D8B030D-6E8A-4147-A177-3AD203B41FA5}">
                      <a16:colId xmlns:a16="http://schemas.microsoft.com/office/drawing/2014/main" val="3145206331"/>
                    </a:ext>
                  </a:extLst>
                </a:gridCol>
              </a:tblGrid>
              <a:tr h="381711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Ordi et Mon Portable– My phone and My Computer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557641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photos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Photos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455824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la musique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Music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192231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clips-vidéos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Video clips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973050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Sur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466668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J’écoute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listen to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663063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regarde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watch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927704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tchatte avec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chat to/with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661310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parle avec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speak to/with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87061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de la recherche</a:t>
                      </a:r>
                      <a:endParaRPr lang="fr-FR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research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75232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partage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share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908873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poste sur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post on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981752"/>
                  </a:ext>
                </a:extLst>
              </a:tr>
            </a:tbl>
          </a:graphicData>
        </a:graphic>
      </p:graphicFrame>
      <p:pic>
        <p:nvPicPr>
          <p:cNvPr id="8" name="ttsMP3.com_VoiceText_2022-8-24_12_11_4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4762" y="856787"/>
            <a:ext cx="406400" cy="4064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29648"/>
              </p:ext>
            </p:extLst>
          </p:nvPr>
        </p:nvGraphicFramePr>
        <p:xfrm>
          <a:off x="8617548" y="810311"/>
          <a:ext cx="3490121" cy="5520690"/>
        </p:xfrm>
        <a:graphic>
          <a:graphicData uri="http://schemas.openxmlformats.org/drawingml/2006/table">
            <a:tbl>
              <a:tblPr/>
              <a:tblGrid>
                <a:gridCol w="1740583">
                  <a:extLst>
                    <a:ext uri="{9D8B030D-6E8A-4147-A177-3AD203B41FA5}">
                      <a16:colId xmlns:a16="http://schemas.microsoft.com/office/drawing/2014/main" val="765027918"/>
                    </a:ext>
                  </a:extLst>
                </a:gridCol>
                <a:gridCol w="1749538">
                  <a:extLst>
                    <a:ext uri="{9D8B030D-6E8A-4147-A177-3AD203B41FA5}">
                      <a16:colId xmlns:a16="http://schemas.microsoft.com/office/drawing/2014/main" val="545642250"/>
                    </a:ext>
                  </a:extLst>
                </a:gridCol>
              </a:tblGrid>
              <a:tr h="216484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Sécurité en ligne– Online Safety</a:t>
                      </a:r>
                      <a:endParaRPr lang="fr-FR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571773"/>
                  </a:ext>
                </a:extLst>
              </a:tr>
              <a:tr h="2164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inconnus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Strangers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449"/>
                  </a:ext>
                </a:extLst>
              </a:tr>
              <a:tr h="2164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Pour rester en sécurité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order to stay safe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81515"/>
                  </a:ext>
                </a:extLst>
              </a:tr>
              <a:tr h="2164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Mot de passe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Password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361809"/>
                  </a:ext>
                </a:extLst>
              </a:tr>
              <a:tr h="2164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Partager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 share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875546"/>
                  </a:ext>
                </a:extLst>
              </a:tr>
              <a:tr h="2164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Bloquer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 block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052479"/>
                  </a:ext>
                </a:extLst>
              </a:tr>
              <a:tr h="2164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Signaler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 report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794245"/>
                  </a:ext>
                </a:extLst>
              </a:tr>
              <a:tr h="2172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Mettre en privé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Put on to private mode</a:t>
                      </a:r>
                      <a:endParaRPr lang="en-US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32250"/>
                  </a:ext>
                </a:extLst>
              </a:tr>
              <a:tr h="3678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« J’aime »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‘Likes’ (on social media)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73645"/>
                  </a:ext>
                </a:extLst>
              </a:tr>
              <a:tr h="2164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réseaux sociaux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Social networks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22421"/>
                  </a:ext>
                </a:extLst>
              </a:tr>
              <a:tr h="37931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Mes données personnelles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Personal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data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937890"/>
                  </a:ext>
                </a:extLst>
              </a:tr>
              <a:tr h="2164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est nécessaire de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 is necessary to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223209"/>
                  </a:ext>
                </a:extLst>
              </a:tr>
              <a:tr h="38248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faut+verb in the infinitive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must…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60026"/>
                  </a:ext>
                </a:extLst>
              </a:tr>
            </a:tbl>
          </a:graphicData>
        </a:graphic>
      </p:graphicFrame>
      <p:pic>
        <p:nvPicPr>
          <p:cNvPr id="11" name="ttsMP3.com_VoiceText_2022-8-24_12_13_5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2115" y="792849"/>
            <a:ext cx="344835" cy="3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0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645526"/>
          </a:xfr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/>
          <a:lstStyle/>
          <a:p>
            <a:r>
              <a:rPr lang="fr-CA" dirty="0" smtClean="0">
                <a:latin typeface="Trebuchet MS" panose="020B0603020202020204" pitchFamily="34" charset="0"/>
              </a:rPr>
              <a:t>Instructions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2408"/>
            <a:ext cx="10515600" cy="5380523"/>
          </a:xfr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fr-CA" sz="3200" dirty="0" smtClean="0">
                <a:latin typeface="Trebuchet MS" panose="020B0603020202020204" pitchFamily="34" charset="0"/>
              </a:rPr>
              <a:t>Slides 3,4,5, and 6 are </a:t>
            </a:r>
            <a:r>
              <a:rPr lang="fr-CA" sz="3200" dirty="0" err="1" smtClean="0">
                <a:latin typeface="Trebuchet MS" panose="020B0603020202020204" pitchFamily="34" charset="0"/>
              </a:rPr>
              <a:t>phonics</a:t>
            </a:r>
            <a:r>
              <a:rPr lang="fr-CA" sz="3200" dirty="0" smtClean="0">
                <a:latin typeface="Trebuchet MS" panose="020B0603020202020204" pitchFamily="34" charset="0"/>
              </a:rPr>
              <a:t>. The IPA </a:t>
            </a:r>
            <a:r>
              <a:rPr lang="fr-CA" sz="3200" dirty="0" err="1" smtClean="0">
                <a:latin typeface="Trebuchet MS" panose="020B0603020202020204" pitchFamily="34" charset="0"/>
              </a:rPr>
              <a:t>symbol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is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shown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along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with</a:t>
            </a:r>
            <a:r>
              <a:rPr lang="fr-CA" sz="3200" dirty="0" smtClean="0">
                <a:latin typeface="Trebuchet MS" panose="020B0603020202020204" pitchFamily="34" charset="0"/>
              </a:rPr>
              <a:t> the </a:t>
            </a:r>
            <a:r>
              <a:rPr lang="fr-CA" sz="3200" dirty="0" err="1" smtClean="0">
                <a:latin typeface="Trebuchet MS" panose="020B0603020202020204" pitchFamily="34" charset="0"/>
              </a:rPr>
              <a:t>letters</a:t>
            </a:r>
            <a:r>
              <a:rPr lang="fr-CA" sz="3200" dirty="0" smtClean="0">
                <a:latin typeface="Trebuchet MS" panose="020B0603020202020204" pitchFamily="34" charset="0"/>
              </a:rPr>
              <a:t> and/or </a:t>
            </a:r>
            <a:r>
              <a:rPr lang="fr-CA" sz="3200" dirty="0" err="1" smtClean="0">
                <a:latin typeface="Trebuchet MS" panose="020B0603020202020204" pitchFamily="34" charset="0"/>
              </a:rPr>
              <a:t>combination</a:t>
            </a:r>
            <a:r>
              <a:rPr lang="fr-CA" sz="3200" dirty="0" smtClean="0">
                <a:latin typeface="Trebuchet MS" panose="020B0603020202020204" pitchFamily="34" charset="0"/>
              </a:rPr>
              <a:t> of </a:t>
            </a:r>
            <a:r>
              <a:rPr lang="fr-CA" sz="3200" dirty="0" err="1" smtClean="0">
                <a:latin typeface="Trebuchet MS" panose="020B0603020202020204" pitchFamily="34" charset="0"/>
              </a:rPr>
              <a:t>letters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that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can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make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that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sound</a:t>
            </a:r>
            <a:r>
              <a:rPr lang="fr-CA" sz="3200" dirty="0" smtClean="0">
                <a:latin typeface="Trebuchet MS" panose="020B0603020202020204" pitchFamily="34" charset="0"/>
              </a:rPr>
              <a:t>, and </a:t>
            </a:r>
            <a:r>
              <a:rPr lang="fr-CA" sz="3200" dirty="0" err="1" smtClean="0">
                <a:latin typeface="Trebuchet MS" panose="020B0603020202020204" pitchFamily="34" charset="0"/>
              </a:rPr>
              <a:t>some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examples</a:t>
            </a:r>
            <a:r>
              <a:rPr lang="fr-CA" sz="3200" dirty="0" smtClean="0">
                <a:latin typeface="Trebuchet MS" panose="020B0603020202020204" pitchFamily="34" charset="0"/>
              </a:rPr>
              <a:t>. By </a:t>
            </a:r>
            <a:r>
              <a:rPr lang="fr-CA" sz="3200" dirty="0" err="1" smtClean="0">
                <a:latin typeface="Trebuchet MS" panose="020B0603020202020204" pitchFamily="34" charset="0"/>
              </a:rPr>
              <a:t>clicking</a:t>
            </a:r>
            <a:r>
              <a:rPr lang="fr-CA" sz="3200" dirty="0" smtClean="0">
                <a:latin typeface="Trebuchet MS" panose="020B0603020202020204" pitchFamily="34" charset="0"/>
              </a:rPr>
              <a:t> on the microphone </a:t>
            </a:r>
            <a:r>
              <a:rPr lang="fr-CA" sz="3200" dirty="0" err="1" smtClean="0">
                <a:latin typeface="Trebuchet MS" panose="020B0603020202020204" pitchFamily="34" charset="0"/>
              </a:rPr>
              <a:t>sy</a:t>
            </a:r>
            <a:r>
              <a:rPr lang="fr-CA" sz="3200" dirty="0" err="1" smtClean="0">
                <a:latin typeface="Trebuchet MS" panose="020B0603020202020204" pitchFamily="34" charset="0"/>
              </a:rPr>
              <a:t>mbol</a:t>
            </a:r>
            <a:r>
              <a:rPr lang="fr-CA" sz="3200" dirty="0" smtClean="0">
                <a:latin typeface="Trebuchet MS" panose="020B0603020202020204" pitchFamily="34" charset="0"/>
              </a:rPr>
              <a:t>, </a:t>
            </a:r>
            <a:r>
              <a:rPr lang="fr-CA" sz="3200" dirty="0" err="1" smtClean="0">
                <a:latin typeface="Trebuchet MS" panose="020B0603020202020204" pitchFamily="34" charset="0"/>
              </a:rPr>
              <a:t>you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will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be</a:t>
            </a:r>
            <a:r>
              <a:rPr lang="fr-CA" sz="3200" dirty="0" smtClean="0">
                <a:latin typeface="Trebuchet MS" panose="020B0603020202020204" pitchFamily="34" charset="0"/>
              </a:rPr>
              <a:t> able to </a:t>
            </a:r>
            <a:r>
              <a:rPr lang="fr-CA" sz="3200" dirty="0" err="1" smtClean="0">
                <a:latin typeface="Trebuchet MS" panose="020B0603020202020204" pitchFamily="34" charset="0"/>
              </a:rPr>
              <a:t>hear</a:t>
            </a:r>
            <a:r>
              <a:rPr lang="fr-CA" sz="3200" dirty="0" smtClean="0">
                <a:latin typeface="Trebuchet MS" panose="020B0603020202020204" pitchFamily="34" charset="0"/>
              </a:rPr>
              <a:t> the </a:t>
            </a:r>
            <a:r>
              <a:rPr lang="fr-CA" sz="3200" dirty="0" err="1" smtClean="0">
                <a:latin typeface="Trebuchet MS" panose="020B0603020202020204" pitchFamily="34" charset="0"/>
              </a:rPr>
              <a:t>sounds</a:t>
            </a:r>
            <a:r>
              <a:rPr lang="fr-CA" sz="3200" dirty="0" smtClean="0">
                <a:latin typeface="Trebuchet MS" panose="020B0603020202020204" pitchFamily="34" charset="0"/>
              </a:rPr>
              <a:t> made. </a:t>
            </a:r>
          </a:p>
          <a:p>
            <a:endParaRPr lang="fr-CA" sz="3200" dirty="0">
              <a:latin typeface="Trebuchet MS" panose="020B0603020202020204" pitchFamily="34" charset="0"/>
            </a:endParaRPr>
          </a:p>
          <a:p>
            <a:r>
              <a:rPr lang="fr-CA" sz="3200" dirty="0" smtClean="0">
                <a:latin typeface="Trebuchet MS" panose="020B0603020202020204" pitchFamily="34" charset="0"/>
              </a:rPr>
              <a:t>Slides 7 </a:t>
            </a:r>
            <a:r>
              <a:rPr lang="fr-CA" sz="3200" dirty="0" err="1" smtClean="0">
                <a:latin typeface="Trebuchet MS" panose="020B0603020202020204" pitchFamily="34" charset="0"/>
              </a:rPr>
              <a:t>onwards</a:t>
            </a:r>
            <a:r>
              <a:rPr lang="fr-CA" sz="3200" dirty="0" smtClean="0">
                <a:latin typeface="Trebuchet MS" panose="020B0603020202020204" pitchFamily="34" charset="0"/>
              </a:rPr>
              <a:t> correspond to a page in the </a:t>
            </a:r>
            <a:r>
              <a:rPr lang="fr-CA" sz="3200" dirty="0" err="1" smtClean="0">
                <a:latin typeface="Trebuchet MS" panose="020B0603020202020204" pitchFamily="34" charset="0"/>
              </a:rPr>
              <a:t>knowledge</a:t>
            </a:r>
            <a:r>
              <a:rPr lang="fr-CA" sz="3200" dirty="0" smtClean="0">
                <a:latin typeface="Trebuchet MS" panose="020B0603020202020204" pitchFamily="34" charset="0"/>
              </a:rPr>
              <a:t> organiser. </a:t>
            </a:r>
          </a:p>
          <a:p>
            <a:r>
              <a:rPr lang="fr-CA" sz="3200" dirty="0" smtClean="0">
                <a:latin typeface="Trebuchet MS" panose="020B0603020202020204" pitchFamily="34" charset="0"/>
              </a:rPr>
              <a:t>Click on the microphone in </a:t>
            </a:r>
            <a:r>
              <a:rPr lang="fr-CA" sz="3200" dirty="0" err="1" smtClean="0">
                <a:latin typeface="Trebuchet MS" panose="020B0603020202020204" pitchFamily="34" charset="0"/>
              </a:rPr>
              <a:t>each</a:t>
            </a:r>
            <a:r>
              <a:rPr lang="fr-CA" sz="3200" dirty="0" smtClean="0">
                <a:latin typeface="Trebuchet MS" panose="020B0603020202020204" pitchFamily="34" charset="0"/>
              </a:rPr>
              <a:t> table to </a:t>
            </a:r>
            <a:r>
              <a:rPr lang="fr-CA" sz="3200" dirty="0" err="1" smtClean="0">
                <a:latin typeface="Trebuchet MS" panose="020B0603020202020204" pitchFamily="34" charset="0"/>
              </a:rPr>
              <a:t>hear</a:t>
            </a:r>
            <a:r>
              <a:rPr lang="fr-CA" sz="3200" dirty="0" smtClean="0">
                <a:latin typeface="Trebuchet MS" panose="020B0603020202020204" pitchFamily="34" charset="0"/>
              </a:rPr>
              <a:t> the </a:t>
            </a:r>
            <a:r>
              <a:rPr lang="fr-CA" sz="3200" dirty="0" err="1" smtClean="0">
                <a:latin typeface="Trebuchet MS" panose="020B0603020202020204" pitchFamily="34" charset="0"/>
              </a:rPr>
              <a:t>words</a:t>
            </a:r>
            <a:r>
              <a:rPr lang="fr-CA" sz="3200" dirty="0" smtClean="0">
                <a:latin typeface="Trebuchet MS" panose="020B0603020202020204" pitchFamily="34" charset="0"/>
              </a:rPr>
              <a:t> in French. There </a:t>
            </a:r>
            <a:r>
              <a:rPr lang="fr-CA" sz="3200" dirty="0" err="1" smtClean="0">
                <a:latin typeface="Trebuchet MS" panose="020B0603020202020204" pitchFamily="34" charset="0"/>
              </a:rPr>
              <a:t>is</a:t>
            </a:r>
            <a:r>
              <a:rPr lang="fr-CA" sz="3200" dirty="0" smtClean="0">
                <a:latin typeface="Trebuchet MS" panose="020B0603020202020204" pitchFamily="34" charset="0"/>
              </a:rPr>
              <a:t> a pause of 1,2, or 3 seconds </a:t>
            </a:r>
            <a:r>
              <a:rPr lang="fr-CA" sz="3200" dirty="0" err="1" smtClean="0">
                <a:latin typeface="Trebuchet MS" panose="020B0603020202020204" pitchFamily="34" charset="0"/>
              </a:rPr>
              <a:t>after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each</a:t>
            </a:r>
            <a:r>
              <a:rPr lang="fr-CA" sz="3200" dirty="0" smtClean="0">
                <a:latin typeface="Trebuchet MS" panose="020B0603020202020204" pitchFamily="34" charset="0"/>
              </a:rPr>
              <a:t> </a:t>
            </a:r>
            <a:r>
              <a:rPr lang="fr-CA" sz="3200" dirty="0" err="1" smtClean="0">
                <a:latin typeface="Trebuchet MS" panose="020B0603020202020204" pitchFamily="34" charset="0"/>
              </a:rPr>
              <a:t>word</a:t>
            </a:r>
            <a:r>
              <a:rPr lang="fr-CA" sz="3200" dirty="0" smtClean="0">
                <a:latin typeface="Trebuchet MS" panose="020B0603020202020204" pitchFamily="34" charset="0"/>
              </a:rPr>
              <a:t> for </a:t>
            </a:r>
            <a:r>
              <a:rPr lang="fr-CA" sz="3200" dirty="0" err="1" smtClean="0">
                <a:latin typeface="Trebuchet MS" panose="020B0603020202020204" pitchFamily="34" charset="0"/>
              </a:rPr>
              <a:t>you</a:t>
            </a:r>
            <a:r>
              <a:rPr lang="fr-CA" sz="3200" dirty="0" smtClean="0">
                <a:latin typeface="Trebuchet MS" panose="020B0603020202020204" pitchFamily="34" charset="0"/>
              </a:rPr>
              <a:t> to practice out </a:t>
            </a:r>
            <a:r>
              <a:rPr lang="fr-CA" sz="3200" dirty="0" err="1" smtClean="0">
                <a:latin typeface="Trebuchet MS" panose="020B0603020202020204" pitchFamily="34" charset="0"/>
              </a:rPr>
              <a:t>loud</a:t>
            </a:r>
            <a:r>
              <a:rPr lang="fr-CA" sz="3200" dirty="0" smtClean="0">
                <a:latin typeface="Trebuchet MS" panose="020B0603020202020204" pitchFamily="34" charset="0"/>
              </a:rPr>
              <a:t>. </a:t>
            </a:r>
            <a:endParaRPr lang="en-GB" sz="3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3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467" y="128778"/>
            <a:ext cx="8750881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19: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Sports</a:t>
            </a: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,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Adverbs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of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Frequency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,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Days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of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the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Week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484622"/>
              </p:ext>
            </p:extLst>
          </p:nvPr>
        </p:nvGraphicFramePr>
        <p:xfrm>
          <a:off x="180467" y="776177"/>
          <a:ext cx="4274575" cy="2216023"/>
        </p:xfrm>
        <a:graphic>
          <a:graphicData uri="http://schemas.openxmlformats.org/drawingml/2006/table">
            <a:tbl>
              <a:tblPr/>
              <a:tblGrid>
                <a:gridCol w="1174455">
                  <a:extLst>
                    <a:ext uri="{9D8B030D-6E8A-4147-A177-3AD203B41FA5}">
                      <a16:colId xmlns:a16="http://schemas.microsoft.com/office/drawing/2014/main" val="83007728"/>
                    </a:ext>
                  </a:extLst>
                </a:gridCol>
                <a:gridCol w="976059">
                  <a:extLst>
                    <a:ext uri="{9D8B030D-6E8A-4147-A177-3AD203B41FA5}">
                      <a16:colId xmlns:a16="http://schemas.microsoft.com/office/drawing/2014/main" val="4152490612"/>
                    </a:ext>
                  </a:extLst>
                </a:gridCol>
                <a:gridCol w="1166090">
                  <a:extLst>
                    <a:ext uri="{9D8B030D-6E8A-4147-A177-3AD203B41FA5}">
                      <a16:colId xmlns:a16="http://schemas.microsoft.com/office/drawing/2014/main" val="493627455"/>
                    </a:ext>
                  </a:extLst>
                </a:gridCol>
                <a:gridCol w="957971">
                  <a:extLst>
                    <a:ext uri="{9D8B030D-6E8A-4147-A177-3AD203B41FA5}">
                      <a16:colId xmlns:a16="http://schemas.microsoft.com/office/drawing/2014/main" val="222873444"/>
                    </a:ext>
                  </a:extLst>
                </a:gridCol>
              </a:tblGrid>
              <a:tr h="531628">
                <a:tc gridSpan="4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Sports– Sports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with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jouer (all sports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that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use jouer are sports for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which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use a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ball</a:t>
                      </a: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!)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429285"/>
                  </a:ext>
                </a:extLst>
              </a:tr>
              <a:tr h="2572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foot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Football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pétanque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Petanque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525544"/>
                  </a:ext>
                </a:extLst>
              </a:tr>
              <a:tr h="2598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rugby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Rugby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boules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Boules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37524"/>
                  </a:ext>
                </a:extLst>
              </a:tr>
              <a:tr h="24959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tennis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Tennis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hockey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Hockey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940119"/>
                  </a:ext>
                </a:extLst>
              </a:tr>
              <a:tr h="24959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handball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Handball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volley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Volleyball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965833"/>
                  </a:ext>
                </a:extLst>
              </a:tr>
              <a:tr h="24959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badminton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Badminton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ping-pong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Ping-pong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336801"/>
                  </a:ext>
                </a:extLst>
              </a:tr>
            </a:tbl>
          </a:graphicData>
        </a:graphic>
      </p:graphicFrame>
      <p:pic>
        <p:nvPicPr>
          <p:cNvPr id="5" name="ttsMP3.com_VoiceText_2022-8-24_12_17_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25777" y="939800"/>
            <a:ext cx="406400" cy="4064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207509"/>
              </p:ext>
            </p:extLst>
          </p:nvPr>
        </p:nvGraphicFramePr>
        <p:xfrm>
          <a:off x="180466" y="3146585"/>
          <a:ext cx="3745311" cy="2943225"/>
        </p:xfrm>
        <a:graphic>
          <a:graphicData uri="http://schemas.openxmlformats.org/drawingml/2006/table">
            <a:tbl>
              <a:tblPr/>
              <a:tblGrid>
                <a:gridCol w="2103632">
                  <a:extLst>
                    <a:ext uri="{9D8B030D-6E8A-4147-A177-3AD203B41FA5}">
                      <a16:colId xmlns:a16="http://schemas.microsoft.com/office/drawing/2014/main" val="597260934"/>
                    </a:ext>
                  </a:extLst>
                </a:gridCol>
                <a:gridCol w="1641679">
                  <a:extLst>
                    <a:ext uri="{9D8B030D-6E8A-4147-A177-3AD203B41FA5}">
                      <a16:colId xmlns:a16="http://schemas.microsoft.com/office/drawing/2014/main" val="543140652"/>
                    </a:ext>
                  </a:extLst>
                </a:gridCol>
              </a:tblGrid>
              <a:tr h="21158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joue au foot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play football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67299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joue au rugby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play rugby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691457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joue au tennis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play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tennis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6241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joue au handball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play handball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394545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joue au badminton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play badminton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5770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joue à la pétanque</a:t>
                      </a:r>
                      <a:endParaRPr lang="fr-FR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play pétanque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658412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joue aux boules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play boules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33723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joue au volley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play volleyball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179209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joue au pingpong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play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pingpong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795947"/>
                  </a:ext>
                </a:extLst>
              </a:tr>
            </a:tbl>
          </a:graphicData>
        </a:graphic>
      </p:graphicFrame>
      <p:pic>
        <p:nvPicPr>
          <p:cNvPr id="8" name="ttsMP3.com_VoiceText_2022-8-24_12_18_4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9377" y="3155823"/>
            <a:ext cx="331656" cy="33165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735171"/>
              </p:ext>
            </p:extLst>
          </p:nvPr>
        </p:nvGraphicFramePr>
        <p:xfrm>
          <a:off x="4555905" y="776177"/>
          <a:ext cx="4992131" cy="3563739"/>
        </p:xfrm>
        <a:graphic>
          <a:graphicData uri="http://schemas.openxmlformats.org/drawingml/2006/table">
            <a:tbl>
              <a:tblPr/>
              <a:tblGrid>
                <a:gridCol w="1352552">
                  <a:extLst>
                    <a:ext uri="{9D8B030D-6E8A-4147-A177-3AD203B41FA5}">
                      <a16:colId xmlns:a16="http://schemas.microsoft.com/office/drawing/2014/main" val="2544085972"/>
                    </a:ext>
                  </a:extLst>
                </a:gridCol>
                <a:gridCol w="1064148">
                  <a:extLst>
                    <a:ext uri="{9D8B030D-6E8A-4147-A177-3AD203B41FA5}">
                      <a16:colId xmlns:a16="http://schemas.microsoft.com/office/drawing/2014/main" val="2585314932"/>
                    </a:ext>
                  </a:extLst>
                </a:gridCol>
                <a:gridCol w="1377144">
                  <a:extLst>
                    <a:ext uri="{9D8B030D-6E8A-4147-A177-3AD203B41FA5}">
                      <a16:colId xmlns:a16="http://schemas.microsoft.com/office/drawing/2014/main" val="948312927"/>
                    </a:ext>
                  </a:extLst>
                </a:gridCol>
                <a:gridCol w="1198287">
                  <a:extLst>
                    <a:ext uri="{9D8B030D-6E8A-4147-A177-3AD203B41FA5}">
                      <a16:colId xmlns:a16="http://schemas.microsoft.com/office/drawing/2014/main" val="2639774815"/>
                    </a:ext>
                  </a:extLst>
                </a:gridCol>
              </a:tblGrid>
              <a:tr h="620514">
                <a:tc gridSpan="4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Sports– Sports with faire (all sports that use </a:t>
                      </a:r>
                      <a:r>
                        <a:rPr lang="en-US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faire 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are sports for which you use without a ball</a:t>
                      </a:r>
                      <a:r>
                        <a:rPr lang="en-US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!)</a:t>
                      </a:r>
                      <a:endParaRPr lang="en-US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41678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natation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Swimming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patin à glace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Ice skating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77332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L’équitation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Horse riding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roller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Rollerblading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446499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danse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Dance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skate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Skating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027646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gymnastique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Gymnastics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VTT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Biking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446829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promenades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Walks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cyclisme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Cycling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940971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randonnées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Hiking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L’escalade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Climbing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584066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vélo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Biking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tir à l’arc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Archery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58087"/>
                  </a:ext>
                </a:extLst>
              </a:tr>
              <a:tr h="21746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judo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Judo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L’escrime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Fencing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405188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parkour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Parkour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plongée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Scuba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341864"/>
                  </a:ext>
                </a:extLst>
              </a:tr>
            </a:tbl>
          </a:graphicData>
        </a:graphic>
      </p:graphicFrame>
      <p:pic>
        <p:nvPicPr>
          <p:cNvPr id="11" name="ttsMP3.com_VoiceText_2022-8-24_12_21_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77487" y="978196"/>
            <a:ext cx="368004" cy="36800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386698"/>
              </p:ext>
            </p:extLst>
          </p:nvPr>
        </p:nvGraphicFramePr>
        <p:xfrm>
          <a:off x="4555905" y="4419873"/>
          <a:ext cx="3386616" cy="2326136"/>
        </p:xfrm>
        <a:graphic>
          <a:graphicData uri="http://schemas.openxmlformats.org/drawingml/2006/table">
            <a:tbl>
              <a:tblPr/>
              <a:tblGrid>
                <a:gridCol w="1936200">
                  <a:extLst>
                    <a:ext uri="{9D8B030D-6E8A-4147-A177-3AD203B41FA5}">
                      <a16:colId xmlns:a16="http://schemas.microsoft.com/office/drawing/2014/main" val="1020801266"/>
                    </a:ext>
                  </a:extLst>
                </a:gridCol>
                <a:gridCol w="1450416">
                  <a:extLst>
                    <a:ext uri="{9D8B030D-6E8A-4147-A177-3AD203B41FA5}">
                      <a16:colId xmlns:a16="http://schemas.microsoft.com/office/drawing/2014/main" val="1823286669"/>
                    </a:ext>
                  </a:extLst>
                </a:gridCol>
              </a:tblGrid>
              <a:tr h="2156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de la natation</a:t>
                      </a:r>
                      <a:endParaRPr lang="fr-FR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swimming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649106"/>
                  </a:ext>
                </a:extLst>
              </a:tr>
              <a:tr h="2115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de l’équitation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horseriding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857663"/>
                  </a:ext>
                </a:extLst>
              </a:tr>
              <a:tr h="21156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de la danse</a:t>
                      </a:r>
                      <a:endParaRPr lang="fr-FR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dance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34851"/>
                  </a:ext>
                </a:extLst>
              </a:tr>
              <a:tr h="2124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de la gymnastique</a:t>
                      </a:r>
                      <a:endParaRPr lang="fr-FR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gymnastics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78768"/>
                  </a:ext>
                </a:extLst>
              </a:tr>
              <a:tr h="2124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du vélo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biking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232972"/>
                  </a:ext>
                </a:extLst>
              </a:tr>
              <a:tr h="2124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du judo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judo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957160"/>
                  </a:ext>
                </a:extLst>
              </a:tr>
              <a:tr h="2124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du patin à glace</a:t>
                      </a:r>
                      <a:endParaRPr lang="fr-FR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ice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skating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206461"/>
                  </a:ext>
                </a:extLst>
              </a:tr>
              <a:tr h="2124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du skate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skating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95791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739792"/>
              </p:ext>
            </p:extLst>
          </p:nvPr>
        </p:nvGraphicFramePr>
        <p:xfrm>
          <a:off x="8077487" y="4419873"/>
          <a:ext cx="2964307" cy="1517526"/>
        </p:xfrm>
        <a:graphic>
          <a:graphicData uri="http://schemas.openxmlformats.org/drawingml/2006/table">
            <a:tbl>
              <a:tblPr/>
              <a:tblGrid>
                <a:gridCol w="1694757">
                  <a:extLst>
                    <a:ext uri="{9D8B030D-6E8A-4147-A177-3AD203B41FA5}">
                      <a16:colId xmlns:a16="http://schemas.microsoft.com/office/drawing/2014/main" val="1418187771"/>
                    </a:ext>
                  </a:extLst>
                </a:gridCol>
                <a:gridCol w="1269550">
                  <a:extLst>
                    <a:ext uri="{9D8B030D-6E8A-4147-A177-3AD203B41FA5}">
                      <a16:colId xmlns:a16="http://schemas.microsoft.com/office/drawing/2014/main" val="2311682898"/>
                    </a:ext>
                  </a:extLst>
                </a:gridCol>
              </a:tblGrid>
              <a:tr h="35445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du cyclisme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cycling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541140"/>
                  </a:ext>
                </a:extLst>
              </a:tr>
              <a:tr h="21291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de l’escalade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climbing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25251"/>
                  </a:ext>
                </a:extLst>
              </a:tr>
              <a:tr h="21291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du tir à l’arc</a:t>
                      </a:r>
                      <a:endParaRPr lang="fr-FR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archery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317054"/>
                  </a:ext>
                </a:extLst>
              </a:tr>
              <a:tr h="21291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de l’escrime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fencing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611754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 de la plongée </a:t>
                      </a:r>
                      <a:endParaRPr lang="fr-FR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diving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179585"/>
                  </a:ext>
                </a:extLst>
              </a:tr>
            </a:tbl>
          </a:graphicData>
        </a:graphic>
      </p:graphicFrame>
      <p:pic>
        <p:nvPicPr>
          <p:cNvPr id="15" name="ttsMP3.com_VoiceText_2022-8-24_12_24_1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58289" y="58866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9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3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467" y="128778"/>
            <a:ext cx="8750881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19: </a:t>
            </a:r>
            <a:r>
              <a:rPr kumimoji="0" lang="es-ES" altLang="en-US" sz="2200" b="1" i="0" u="sng" strike="noStrike" cap="none" normalizeH="0" baseline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Sports</a:t>
            </a: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,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Adverbs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of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Frequency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,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Days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of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the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Week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506975"/>
              </p:ext>
            </p:extLst>
          </p:nvPr>
        </p:nvGraphicFramePr>
        <p:xfrm>
          <a:off x="180467" y="860371"/>
          <a:ext cx="3540928" cy="5084442"/>
        </p:xfrm>
        <a:graphic>
          <a:graphicData uri="http://schemas.openxmlformats.org/drawingml/2006/table">
            <a:tbl>
              <a:tblPr/>
              <a:tblGrid>
                <a:gridCol w="1721035">
                  <a:extLst>
                    <a:ext uri="{9D8B030D-6E8A-4147-A177-3AD203B41FA5}">
                      <a16:colId xmlns:a16="http://schemas.microsoft.com/office/drawing/2014/main" val="1864294391"/>
                    </a:ext>
                  </a:extLst>
                </a:gridCol>
                <a:gridCol w="1819893">
                  <a:extLst>
                    <a:ext uri="{9D8B030D-6E8A-4147-A177-3AD203B41FA5}">
                      <a16:colId xmlns:a16="http://schemas.microsoft.com/office/drawing/2014/main" val="135409577"/>
                    </a:ext>
                  </a:extLst>
                </a:gridCol>
              </a:tblGrid>
              <a:tr h="241741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Adverbs of Frequency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17551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Always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toujours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97339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day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jours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88594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All of the time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tout le temps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469327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Usually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d’habitude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69205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Normally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normalement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69651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Often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souvent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09020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Sometimes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quelquefois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32954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Sometimes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parfois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40617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Rarely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rarement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981400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Once a week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une fois par semaine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34694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Twice a week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Deux fois par semaine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748651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weekend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week-ends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39029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week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semaines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35124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evening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soirs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971724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morning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matins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351223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afternoon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après-midi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032333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De… à… 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From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… to… </a:t>
                      </a:r>
                      <a:endParaRPr lang="fr-CA" sz="11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27" marR="32427" marT="32427" marB="32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276990"/>
                  </a:ext>
                </a:extLst>
              </a:tr>
            </a:tbl>
          </a:graphicData>
        </a:graphic>
      </p:graphicFrame>
      <p:pic>
        <p:nvPicPr>
          <p:cNvPr id="5" name="ttsMP3.com_VoiceText_2022-8-24_13_24_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3693" y="860371"/>
            <a:ext cx="316614" cy="31661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648385"/>
              </p:ext>
            </p:extLst>
          </p:nvPr>
        </p:nvGraphicFramePr>
        <p:xfrm>
          <a:off x="3970256" y="860371"/>
          <a:ext cx="3081908" cy="4361505"/>
        </p:xfrm>
        <a:graphic>
          <a:graphicData uri="http://schemas.openxmlformats.org/drawingml/2006/table">
            <a:tbl>
              <a:tblPr/>
              <a:tblGrid>
                <a:gridCol w="1497933">
                  <a:extLst>
                    <a:ext uri="{9D8B030D-6E8A-4147-A177-3AD203B41FA5}">
                      <a16:colId xmlns:a16="http://schemas.microsoft.com/office/drawing/2014/main" val="2738997966"/>
                    </a:ext>
                  </a:extLst>
                </a:gridCol>
                <a:gridCol w="1583975">
                  <a:extLst>
                    <a:ext uri="{9D8B030D-6E8A-4147-A177-3AD203B41FA5}">
                      <a16:colId xmlns:a16="http://schemas.microsoft.com/office/drawing/2014/main" val="198434950"/>
                    </a:ext>
                  </a:extLst>
                </a:gridCol>
              </a:tblGrid>
              <a:tr h="214325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Days</a:t>
                      </a:r>
                      <a:r>
                        <a:rPr lang="fr-CA" sz="12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of the </a:t>
                      </a:r>
                      <a:r>
                        <a:rPr lang="fr-CA" sz="12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Week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551816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lundi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Mondays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9768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mardi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Tuesdays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910442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mercredi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Wednesdays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911174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jeudi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Thursdays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129448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vendredi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Fridays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978172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samedi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Saturdays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562122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dimanche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Sundays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29976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lundis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Monday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398171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mardis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Tuesday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361869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mercredis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Wedneday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488386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jeudis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Thursday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00332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vendredis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Fridays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381470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samedis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 Saturday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757220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Tous les dimanches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Every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Sunday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915590"/>
                  </a:ext>
                </a:extLst>
              </a:tr>
            </a:tbl>
          </a:graphicData>
        </a:graphic>
      </p:graphicFrame>
      <p:pic>
        <p:nvPicPr>
          <p:cNvPr id="8" name="ttsMP3.com_VoiceText_2022-8-24_13_25_4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4621" y="860371"/>
            <a:ext cx="348338" cy="34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3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467" y="128778"/>
            <a:ext cx="8750881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20: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Seasons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and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Weather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,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Where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I </a:t>
            </a:r>
            <a:r>
              <a:rPr lang="es-ES" altLang="en-US" sz="2200" b="1" u="sng" dirty="0" err="1" smtClean="0">
                <a:latin typeface="Trebuchet MS" panose="020B0603020202020204" pitchFamily="34" charset="0"/>
              </a:rPr>
              <a:t>live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338064"/>
              </p:ext>
            </p:extLst>
          </p:nvPr>
        </p:nvGraphicFramePr>
        <p:xfrm>
          <a:off x="180467" y="801594"/>
          <a:ext cx="2233124" cy="1744602"/>
        </p:xfrm>
        <a:graphic>
          <a:graphicData uri="http://schemas.openxmlformats.org/drawingml/2006/table">
            <a:tbl>
              <a:tblPr/>
              <a:tblGrid>
                <a:gridCol w="1116562">
                  <a:extLst>
                    <a:ext uri="{9D8B030D-6E8A-4147-A177-3AD203B41FA5}">
                      <a16:colId xmlns:a16="http://schemas.microsoft.com/office/drawing/2014/main" val="2442600420"/>
                    </a:ext>
                  </a:extLst>
                </a:gridCol>
                <a:gridCol w="1116562">
                  <a:extLst>
                    <a:ext uri="{9D8B030D-6E8A-4147-A177-3AD203B41FA5}">
                      <a16:colId xmlns:a16="http://schemas.microsoft.com/office/drawing/2014/main" val="1936380121"/>
                    </a:ext>
                  </a:extLst>
                </a:gridCol>
              </a:tblGrid>
              <a:tr h="228168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Saisons– The seasons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586173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 printemps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spring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644977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 été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summer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964925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 automne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autumn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817640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 hiver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winter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771676"/>
                  </a:ext>
                </a:extLst>
              </a:tr>
              <a:tr h="228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840954"/>
                  </a:ext>
                </a:extLst>
              </a:tr>
            </a:tbl>
          </a:graphicData>
        </a:graphic>
      </p:graphicFrame>
      <p:pic>
        <p:nvPicPr>
          <p:cNvPr id="5" name="ttsMP3.com_VoiceText_2022-8-24_13_27_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7191" y="801594"/>
            <a:ext cx="268254" cy="26825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560025"/>
              </p:ext>
            </p:extLst>
          </p:nvPr>
        </p:nvGraphicFramePr>
        <p:xfrm>
          <a:off x="2561455" y="816696"/>
          <a:ext cx="3660140" cy="3489204"/>
        </p:xfrm>
        <a:graphic>
          <a:graphicData uri="http://schemas.openxmlformats.org/drawingml/2006/table">
            <a:tbl>
              <a:tblPr/>
              <a:tblGrid>
                <a:gridCol w="1830070">
                  <a:extLst>
                    <a:ext uri="{9D8B030D-6E8A-4147-A177-3AD203B41FA5}">
                      <a16:colId xmlns:a16="http://schemas.microsoft.com/office/drawing/2014/main" val="2898819791"/>
                    </a:ext>
                  </a:extLst>
                </a:gridCol>
                <a:gridCol w="1830070">
                  <a:extLst>
                    <a:ext uri="{9D8B030D-6E8A-4147-A177-3AD203B41FA5}">
                      <a16:colId xmlns:a16="http://schemas.microsoft.com/office/drawing/2014/main" val="4024497752"/>
                    </a:ext>
                  </a:extLst>
                </a:gridCol>
              </a:tblGrid>
              <a:tr h="215100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météo– The weather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194051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Quand il pleut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 it’s raining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619034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Quand il neige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 it’s snowing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580211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Quand il grêle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 it’s hailing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121316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Quand il fait chaud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 it’s hot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619117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Quand il fait froid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 it’ cold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698749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Quand il fait beau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 it’s nice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381410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Quand il y a du soleil </a:t>
                      </a:r>
                      <a:endParaRPr lang="fr-FR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 it’s sunny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00230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Quand il y a des nuages</a:t>
                      </a:r>
                      <a:endParaRPr lang="fr-FR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 it’s cloudy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56417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Quand il fait gris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 it’s grey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843754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Quand il fait noir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 it’s dark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43781"/>
                  </a:ext>
                </a:extLst>
              </a:tr>
              <a:tr h="2151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Quand il fait… degrés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it’s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…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degrees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702108"/>
                  </a:ext>
                </a:extLst>
              </a:tr>
            </a:tbl>
          </a:graphicData>
        </a:graphic>
      </p:graphicFrame>
      <p:pic>
        <p:nvPicPr>
          <p:cNvPr id="8" name="ttsMP3.com_VoiceText_2022-8-24_13_29_3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45764" y="801594"/>
            <a:ext cx="291522" cy="29152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39464"/>
              </p:ext>
            </p:extLst>
          </p:nvPr>
        </p:nvGraphicFramePr>
        <p:xfrm>
          <a:off x="6369459" y="801594"/>
          <a:ext cx="4109974" cy="1729362"/>
        </p:xfrm>
        <a:graphic>
          <a:graphicData uri="http://schemas.openxmlformats.org/drawingml/2006/table">
            <a:tbl>
              <a:tblPr/>
              <a:tblGrid>
                <a:gridCol w="2171402">
                  <a:extLst>
                    <a:ext uri="{9D8B030D-6E8A-4147-A177-3AD203B41FA5}">
                      <a16:colId xmlns:a16="http://schemas.microsoft.com/office/drawing/2014/main" val="1709224631"/>
                    </a:ext>
                  </a:extLst>
                </a:gridCol>
                <a:gridCol w="1938572">
                  <a:extLst>
                    <a:ext uri="{9D8B030D-6E8A-4147-A177-3AD203B41FA5}">
                      <a16:colId xmlns:a16="http://schemas.microsoft.com/office/drawing/2014/main" val="609877824"/>
                    </a:ext>
                  </a:extLst>
                </a:gridCol>
              </a:tblGrid>
              <a:tr h="219215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Où J’habite– Where I live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468689"/>
                  </a:ext>
                </a:extLst>
              </a:tr>
              <a:tr h="2384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à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in…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67321"/>
                  </a:ext>
                </a:extLst>
              </a:tr>
              <a:tr h="2384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Qu’est-ce qu’il y a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What is there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897625"/>
                  </a:ext>
                </a:extLst>
              </a:tr>
              <a:tr h="23437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Dans ma ville…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my town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065025"/>
                  </a:ext>
                </a:extLst>
              </a:tr>
              <a:tr h="23437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y a…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There is/There are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737243"/>
                  </a:ext>
                </a:extLst>
              </a:tr>
              <a:tr h="23437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n’y a pas de… </a:t>
                      </a:r>
                      <a:endParaRPr lang="fr-F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There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isn’t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/There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aren’t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957863"/>
                  </a:ext>
                </a:extLst>
              </a:tr>
            </a:tbl>
          </a:graphicData>
        </a:graphic>
      </p:graphicFrame>
      <p:pic>
        <p:nvPicPr>
          <p:cNvPr id="11" name="ttsMP3.com_VoiceText_2022-8-24_13_31_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7393" y="801594"/>
            <a:ext cx="248920" cy="24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8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5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467" y="128778"/>
            <a:ext cx="8750881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2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20: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Seasons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and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Weather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, </a:t>
            </a:r>
            <a:r>
              <a:rPr kumimoji="0" lang="es-ES" altLang="en-US" sz="2200" b="1" i="0" u="sng" strike="noStrike" cap="none" normalizeH="0" dirty="0" err="1" smtClean="0">
                <a:ln>
                  <a:noFill/>
                </a:ln>
                <a:effectLst/>
                <a:latin typeface="Trebuchet MS" panose="020B0603020202020204" pitchFamily="34" charset="0"/>
              </a:rPr>
              <a:t>Where</a:t>
            </a:r>
            <a:r>
              <a:rPr kumimoji="0" lang="es-ES" altLang="en-US" sz="22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I </a:t>
            </a:r>
            <a:r>
              <a:rPr lang="es-ES" altLang="en-US" sz="2200" b="1" u="sng" dirty="0" err="1" smtClean="0">
                <a:latin typeface="Trebuchet MS" panose="020B0603020202020204" pitchFamily="34" charset="0"/>
              </a:rPr>
              <a:t>live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460751"/>
              </p:ext>
            </p:extLst>
          </p:nvPr>
        </p:nvGraphicFramePr>
        <p:xfrm>
          <a:off x="180466" y="728346"/>
          <a:ext cx="8750882" cy="5352414"/>
        </p:xfrm>
        <a:graphic>
          <a:graphicData uri="http://schemas.openxmlformats.org/drawingml/2006/table">
            <a:tbl>
              <a:tblPr/>
              <a:tblGrid>
                <a:gridCol w="1551157">
                  <a:extLst>
                    <a:ext uri="{9D8B030D-6E8A-4147-A177-3AD203B41FA5}">
                      <a16:colId xmlns:a16="http://schemas.microsoft.com/office/drawing/2014/main" val="2238721024"/>
                    </a:ext>
                  </a:extLst>
                </a:gridCol>
                <a:gridCol w="1319944">
                  <a:extLst>
                    <a:ext uri="{9D8B030D-6E8A-4147-A177-3AD203B41FA5}">
                      <a16:colId xmlns:a16="http://schemas.microsoft.com/office/drawing/2014/main" val="2202742030"/>
                    </a:ext>
                  </a:extLst>
                </a:gridCol>
                <a:gridCol w="1522746">
                  <a:extLst>
                    <a:ext uri="{9D8B030D-6E8A-4147-A177-3AD203B41FA5}">
                      <a16:colId xmlns:a16="http://schemas.microsoft.com/office/drawing/2014/main" val="214366589"/>
                    </a:ext>
                  </a:extLst>
                </a:gridCol>
                <a:gridCol w="1578674">
                  <a:extLst>
                    <a:ext uri="{9D8B030D-6E8A-4147-A177-3AD203B41FA5}">
                      <a16:colId xmlns:a16="http://schemas.microsoft.com/office/drawing/2014/main" val="1754935361"/>
                    </a:ext>
                  </a:extLst>
                </a:gridCol>
                <a:gridCol w="1323297">
                  <a:extLst>
                    <a:ext uri="{9D8B030D-6E8A-4147-A177-3AD203B41FA5}">
                      <a16:colId xmlns:a16="http://schemas.microsoft.com/office/drawing/2014/main" val="4257566281"/>
                    </a:ext>
                  </a:extLst>
                </a:gridCol>
                <a:gridCol w="1455064">
                  <a:extLst>
                    <a:ext uri="{9D8B030D-6E8A-4147-A177-3AD203B41FA5}">
                      <a16:colId xmlns:a16="http://schemas.microsoft.com/office/drawing/2014/main" val="4046534895"/>
                    </a:ext>
                  </a:extLst>
                </a:gridCol>
              </a:tblGrid>
              <a:tr h="226421">
                <a:tc gridSpan="6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Places in a </a:t>
                      </a:r>
                      <a:r>
                        <a:rPr lang="fr-CA" sz="12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Town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232409"/>
                  </a:ext>
                </a:extLst>
              </a:tr>
              <a:tr h="22642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café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café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 cafés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</a:t>
                      </a:r>
                      <a:r>
                        <a:rPr lang="fr-CA" sz="12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cafés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café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café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993389"/>
                  </a:ext>
                </a:extLst>
              </a:tr>
              <a:tr h="22642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restaurant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restaurant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restaurants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restaurants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restaurant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restaurant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0205"/>
                  </a:ext>
                </a:extLst>
              </a:tr>
              <a:tr h="3912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centre commercial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shopping centre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centres commerciaux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shopping centres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centre commercial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shopping centre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679902"/>
                  </a:ext>
                </a:extLst>
              </a:tr>
              <a:tr h="3912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centre de loisirs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leisure centre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centres de loisirs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leisure centres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centre de loisirs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leisure centre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706240"/>
                  </a:ext>
                </a:extLst>
              </a:tr>
              <a:tr h="3912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Une patinoire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An ice rink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patinoires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ice-rinks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patinoire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swimming pool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52091"/>
                  </a:ext>
                </a:extLst>
              </a:tr>
              <a:tr h="22642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château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castle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châteaux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castles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château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castle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2363"/>
                  </a:ext>
                </a:extLst>
              </a:tr>
              <a:tr h="22642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Une cathédrale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cathedral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cathédrales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cathedrals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cathédrale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cathedral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873226"/>
                  </a:ext>
                </a:extLst>
              </a:tr>
              <a:tr h="22642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Une église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church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églises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churches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l’église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church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352424"/>
                  </a:ext>
                </a:extLst>
              </a:tr>
              <a:tr h="22642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stade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stadium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stades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stadiums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stade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stadium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946362"/>
                  </a:ext>
                </a:extLst>
              </a:tr>
              <a:tr h="29437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Une piscine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swimming pool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piscines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swimming pools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piscine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swimming pool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092667"/>
                  </a:ext>
                </a:extLst>
              </a:tr>
              <a:tr h="22642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magasin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shop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magasins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shops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magasin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shop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906955"/>
                  </a:ext>
                </a:extLst>
              </a:tr>
              <a:tr h="22642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musée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museum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musées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museums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musée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museum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201799"/>
                  </a:ext>
                </a:extLst>
              </a:tr>
              <a:tr h="22642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marché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market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marchés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markets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marché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market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667837"/>
                  </a:ext>
                </a:extLst>
              </a:tr>
              <a:tr h="3912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 supermarché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 supermarket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 supermarchés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Some supermarkets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supermarché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supermarket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987610"/>
                  </a:ext>
                </a:extLst>
              </a:tr>
              <a:tr h="47812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3" marR="31283" marT="31283" marB="31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723230"/>
                  </a:ext>
                </a:extLst>
              </a:tr>
            </a:tbl>
          </a:graphicData>
        </a:graphic>
      </p:graphicFrame>
      <p:pic>
        <p:nvPicPr>
          <p:cNvPr id="5" name="ttsMP3.com_VoiceText_2022-8-24_13_34_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" y="5605777"/>
            <a:ext cx="406400" cy="406400"/>
          </a:xfrm>
          <a:prstGeom prst="rect">
            <a:avLst/>
          </a:prstGeom>
        </p:spPr>
      </p:pic>
      <p:pic>
        <p:nvPicPr>
          <p:cNvPr id="6" name="ttsMP3.com_VoiceText_2022-8-24_13_36_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24504" y="5605777"/>
            <a:ext cx="406400" cy="406400"/>
          </a:xfrm>
          <a:prstGeom prst="rect">
            <a:avLst/>
          </a:prstGeom>
        </p:spPr>
      </p:pic>
      <p:pic>
        <p:nvPicPr>
          <p:cNvPr id="7" name="ttsMP3.com_VoiceText_2022-8-24_13_37_1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7744" y="5649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4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9611" y="128778"/>
            <a:ext cx="9091549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altLang="en-US" sz="20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21:</a:t>
            </a:r>
            <a:r>
              <a:rPr kumimoji="0" lang="es-ES" altLang="en-US" sz="20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lang="en-US" sz="2000" b="1" u="sng" dirty="0">
                <a:latin typeface="Trebuchet MS" panose="020B0603020202020204" pitchFamily="34" charset="0"/>
              </a:rPr>
              <a:t>Countries, Introducing an Opinion, Directions, Describing a Town</a:t>
            </a:r>
            <a:endParaRPr lang="en-US" sz="2000" dirty="0">
              <a:latin typeface="Trebuchet MS" panose="020B0603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753727"/>
              </p:ext>
            </p:extLst>
          </p:nvPr>
        </p:nvGraphicFramePr>
        <p:xfrm>
          <a:off x="180467" y="739299"/>
          <a:ext cx="4109974" cy="4070738"/>
        </p:xfrm>
        <a:graphic>
          <a:graphicData uri="http://schemas.openxmlformats.org/drawingml/2006/table">
            <a:tbl>
              <a:tblPr/>
              <a:tblGrid>
                <a:gridCol w="2054987">
                  <a:extLst>
                    <a:ext uri="{9D8B030D-6E8A-4147-A177-3AD203B41FA5}">
                      <a16:colId xmlns:a16="http://schemas.microsoft.com/office/drawing/2014/main" val="1544895117"/>
                    </a:ext>
                  </a:extLst>
                </a:gridCol>
                <a:gridCol w="2054987">
                  <a:extLst>
                    <a:ext uri="{9D8B030D-6E8A-4147-A177-3AD203B41FA5}">
                      <a16:colId xmlns:a16="http://schemas.microsoft.com/office/drawing/2014/main" val="619094442"/>
                    </a:ext>
                  </a:extLst>
                </a:gridCol>
              </a:tblGrid>
              <a:tr h="219215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Pays – Countries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315368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en Angleterre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England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030949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en France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France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532716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en Belgique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Belgium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959139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en Suisse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Switzerland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91318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au Québec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Quebec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36488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au Sénégal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Senegal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290462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à Haïti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Haiti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357338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à la Réunion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Reunion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399722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au Canada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Canada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776027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aux États-Unis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the United-States</a:t>
                      </a:r>
                      <a:endParaRPr lang="en-US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208907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 en Espagne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Spain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87507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en Irlande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Ireland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233387"/>
                  </a:ext>
                </a:extLst>
              </a:tr>
              <a:tr h="24700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J’habite en Allemagne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live in Germany 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122777"/>
                  </a:ext>
                </a:extLst>
              </a:tr>
            </a:tbl>
          </a:graphicData>
        </a:graphic>
      </p:graphicFrame>
      <p:pic>
        <p:nvPicPr>
          <p:cNvPr id="5" name="ttsMP3.com_VoiceText_2022-8-24_13_41_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9054" y="739299"/>
            <a:ext cx="303117" cy="30311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187298"/>
              </p:ext>
            </p:extLst>
          </p:nvPr>
        </p:nvGraphicFramePr>
        <p:xfrm>
          <a:off x="4382070" y="739299"/>
          <a:ext cx="3399474" cy="2047537"/>
        </p:xfrm>
        <a:graphic>
          <a:graphicData uri="http://schemas.openxmlformats.org/drawingml/2006/table">
            <a:tbl>
              <a:tblPr/>
              <a:tblGrid>
                <a:gridCol w="1808017">
                  <a:extLst>
                    <a:ext uri="{9D8B030D-6E8A-4147-A177-3AD203B41FA5}">
                      <a16:colId xmlns:a16="http://schemas.microsoft.com/office/drawing/2014/main" val="3693395079"/>
                    </a:ext>
                  </a:extLst>
                </a:gridCol>
                <a:gridCol w="1591457">
                  <a:extLst>
                    <a:ext uri="{9D8B030D-6E8A-4147-A177-3AD203B41FA5}">
                      <a16:colId xmlns:a16="http://schemas.microsoft.com/office/drawing/2014/main" val="2248011614"/>
                    </a:ext>
                  </a:extLst>
                </a:gridCol>
              </a:tblGrid>
              <a:tr h="194875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Opinions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68546"/>
                  </a:ext>
                </a:extLst>
              </a:tr>
              <a:tr h="19487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C’est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It’s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92988"/>
                  </a:ext>
                </a:extLst>
              </a:tr>
              <a:tr h="19487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pense que c’est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think it’s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982569"/>
                  </a:ext>
                </a:extLst>
              </a:tr>
              <a:tr h="19487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crois que c’est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believe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it’s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4887"/>
                  </a:ext>
                </a:extLst>
              </a:tr>
              <a:tr h="19487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À mon avis, c’est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my opinion, it’s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276952"/>
                  </a:ext>
                </a:extLst>
              </a:tr>
              <a:tr h="19487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Selon moi, c’est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According to me, it’s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543982"/>
                  </a:ext>
                </a:extLst>
              </a:tr>
              <a:tr h="30293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Dans mon opinion, c’est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opinion,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it’s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155380"/>
                  </a:ext>
                </a:extLst>
              </a:tr>
            </a:tbl>
          </a:graphicData>
        </a:graphic>
      </p:graphicFrame>
      <p:pic>
        <p:nvPicPr>
          <p:cNvPr id="8" name="ttsMP3.com_VoiceText_2022-8-24_13_43_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32628" y="739299"/>
            <a:ext cx="303117" cy="303117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203442"/>
              </p:ext>
            </p:extLst>
          </p:nvPr>
        </p:nvGraphicFramePr>
        <p:xfrm>
          <a:off x="7873171" y="733972"/>
          <a:ext cx="2651572" cy="4361505"/>
        </p:xfrm>
        <a:graphic>
          <a:graphicData uri="http://schemas.openxmlformats.org/drawingml/2006/table">
            <a:tbl>
              <a:tblPr/>
              <a:tblGrid>
                <a:gridCol w="1325786">
                  <a:extLst>
                    <a:ext uri="{9D8B030D-6E8A-4147-A177-3AD203B41FA5}">
                      <a16:colId xmlns:a16="http://schemas.microsoft.com/office/drawing/2014/main" val="1443718737"/>
                    </a:ext>
                  </a:extLst>
                </a:gridCol>
                <a:gridCol w="1325786">
                  <a:extLst>
                    <a:ext uri="{9D8B030D-6E8A-4147-A177-3AD203B41FA5}">
                      <a16:colId xmlns:a16="http://schemas.microsoft.com/office/drawing/2014/main" val="164742097"/>
                    </a:ext>
                  </a:extLst>
                </a:gridCol>
              </a:tblGrid>
              <a:tr h="198977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Directions– Directions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739291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À droite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Right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137725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À gauche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Left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743593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Tout droit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Straight on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457342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Au carrefour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At the crossroads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329075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Au coin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the corner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865894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Entre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Between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486027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Derrière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Behind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297155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 face de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Opposite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71252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À côté de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Next to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850869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Devant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front of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407506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Allez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Go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26780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Tournez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Turn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355341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Où est?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Where is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796744"/>
                  </a:ext>
                </a:extLst>
              </a:tr>
              <a:tr h="26877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Où sont?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Where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are 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422096"/>
                  </a:ext>
                </a:extLst>
              </a:tr>
            </a:tbl>
          </a:graphicData>
        </a:graphic>
      </p:graphicFrame>
      <p:pic>
        <p:nvPicPr>
          <p:cNvPr id="11" name="ttsMP3.com_VoiceText_2022-8-24_13_45_5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43592" y="733972"/>
            <a:ext cx="308444" cy="30844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021409"/>
              </p:ext>
            </p:extLst>
          </p:nvPr>
        </p:nvGraphicFramePr>
        <p:xfrm>
          <a:off x="4382068" y="2904343"/>
          <a:ext cx="3053208" cy="3779971"/>
        </p:xfrm>
        <a:graphic>
          <a:graphicData uri="http://schemas.openxmlformats.org/drawingml/2006/table">
            <a:tbl>
              <a:tblPr/>
              <a:tblGrid>
                <a:gridCol w="1526604">
                  <a:extLst>
                    <a:ext uri="{9D8B030D-6E8A-4147-A177-3AD203B41FA5}">
                      <a16:colId xmlns:a16="http://schemas.microsoft.com/office/drawing/2014/main" val="1349043783"/>
                    </a:ext>
                  </a:extLst>
                </a:gridCol>
                <a:gridCol w="1526604">
                  <a:extLst>
                    <a:ext uri="{9D8B030D-6E8A-4147-A177-3AD203B41FA5}">
                      <a16:colId xmlns:a16="http://schemas.microsoft.com/office/drawing/2014/main" val="559692901"/>
                    </a:ext>
                  </a:extLst>
                </a:gridCol>
              </a:tblGrid>
              <a:tr h="219215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Adjectives to describe your town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362803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Big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Grand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559441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Small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Petit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96883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Busy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Branché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39449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Crowded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Bondé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886761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Fun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Divertissant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892217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Interesting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Intéressant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5484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Remote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Isolé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33532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Dense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Dense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303266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Overwhelming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Accablant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739181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Multicultural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Multiculturel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345653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Noisy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Bruyant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92326"/>
                  </a:ext>
                </a:extLst>
              </a:tr>
              <a:tr h="21921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Quiet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Calme/tranquille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458206"/>
                  </a:ext>
                </a:extLst>
              </a:tr>
            </a:tbl>
          </a:graphicData>
        </a:graphic>
      </p:graphicFrame>
      <p:pic>
        <p:nvPicPr>
          <p:cNvPr id="14" name="ttsMP3.com_VoiceText_2022-8-24_13_50_5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98609" y="2904343"/>
            <a:ext cx="278847" cy="27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6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163055"/>
              </p:ext>
            </p:extLst>
          </p:nvPr>
        </p:nvGraphicFramePr>
        <p:xfrm>
          <a:off x="180467" y="800957"/>
          <a:ext cx="4089781" cy="3783018"/>
        </p:xfrm>
        <a:graphic>
          <a:graphicData uri="http://schemas.openxmlformats.org/drawingml/2006/table">
            <a:tbl>
              <a:tblPr/>
              <a:tblGrid>
                <a:gridCol w="2217529">
                  <a:extLst>
                    <a:ext uri="{9D8B030D-6E8A-4147-A177-3AD203B41FA5}">
                      <a16:colId xmlns:a16="http://schemas.microsoft.com/office/drawing/2014/main" val="2446306193"/>
                    </a:ext>
                  </a:extLst>
                </a:gridCol>
                <a:gridCol w="1872252">
                  <a:extLst>
                    <a:ext uri="{9D8B030D-6E8A-4147-A177-3AD203B41FA5}">
                      <a16:colId xmlns:a16="http://schemas.microsoft.com/office/drawing/2014/main" val="2464142535"/>
                    </a:ext>
                  </a:extLst>
                </a:gridCol>
              </a:tblGrid>
              <a:tr h="447180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géographie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Geography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975518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Urban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Urbain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44056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Rural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Rural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428485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the countryside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À la campagne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74420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the mountains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À la montagne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42358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By the sea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Au bord de la mer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65877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town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 ville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48337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the hills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Dans les collines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557508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the forest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Dans la forêt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65976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the suburbs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Aux banlieux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444164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 underground/subway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métro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838927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Public transport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transport en commun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918354"/>
                  </a:ext>
                </a:extLst>
              </a:tr>
            </a:tbl>
          </a:graphicData>
        </a:graphic>
      </p:graphicFrame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7104063" y="9305925"/>
            <a:ext cx="3613150" cy="27955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0467" y="128778"/>
            <a:ext cx="9091549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altLang="en-US" sz="20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21:</a:t>
            </a:r>
            <a:r>
              <a:rPr kumimoji="0" lang="es-ES" altLang="en-US" sz="20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</a:t>
            </a:r>
            <a:r>
              <a:rPr lang="en-US" sz="2000" b="1" u="sng" dirty="0">
                <a:latin typeface="Trebuchet MS" panose="020B0603020202020204" pitchFamily="34" charset="0"/>
              </a:rPr>
              <a:t>Countries, Introducing an Opinion, Directions, Describing a Town</a:t>
            </a:r>
            <a:endParaRPr lang="en-US" sz="2000" dirty="0">
              <a:latin typeface="Trebuchet MS" panose="020B0603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8" name="ttsMP3.com_VoiceText_2022-8-24_13_53_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7032" y="894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8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467" y="128778"/>
            <a:ext cx="9091549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altLang="en-US" sz="20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Page </a:t>
            </a:r>
            <a:r>
              <a:rPr kumimoji="0" lang="en-IE" altLang="en-US" sz="2000" b="1" i="0" u="sng" strike="noStrike" cap="none" normalizeH="0" baseline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22: Useful</a:t>
            </a:r>
            <a:r>
              <a:rPr kumimoji="0" lang="en-IE" altLang="en-US" sz="2000" b="1" i="0" u="sng" strike="noStrike" cap="none" normalizeH="0" dirty="0" smtClean="0">
                <a:ln>
                  <a:noFill/>
                </a:ln>
                <a:effectLst/>
                <a:latin typeface="Trebuchet MS" panose="020B0603020202020204" pitchFamily="34" charset="0"/>
              </a:rPr>
              <a:t> Questions, Sentence Starters, To want, To be able to</a:t>
            </a:r>
            <a:endParaRPr lang="en-US" sz="2000" dirty="0">
              <a:latin typeface="Trebuchet MS" panose="020B0603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320841"/>
              </p:ext>
            </p:extLst>
          </p:nvPr>
        </p:nvGraphicFramePr>
        <p:xfrm>
          <a:off x="180467" y="816642"/>
          <a:ext cx="5854573" cy="2326136"/>
        </p:xfrm>
        <a:graphic>
          <a:graphicData uri="http://schemas.openxmlformats.org/drawingml/2006/table">
            <a:tbl>
              <a:tblPr/>
              <a:tblGrid>
                <a:gridCol w="2998157">
                  <a:extLst>
                    <a:ext uri="{9D8B030D-6E8A-4147-A177-3AD203B41FA5}">
                      <a16:colId xmlns:a16="http://schemas.microsoft.com/office/drawing/2014/main" val="1131451284"/>
                    </a:ext>
                  </a:extLst>
                </a:gridCol>
                <a:gridCol w="2856416">
                  <a:extLst>
                    <a:ext uri="{9D8B030D-6E8A-4147-A177-3AD203B41FA5}">
                      <a16:colId xmlns:a16="http://schemas.microsoft.com/office/drawing/2014/main" val="1150717835"/>
                    </a:ext>
                  </a:extLst>
                </a:gridCol>
              </a:tblGrid>
              <a:tr h="213741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Useful questions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29852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Qu’est-ce qu’on peut faire dans ta ville?</a:t>
                      </a:r>
                      <a:endParaRPr lang="fr-FR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What can one do in your town?</a:t>
                      </a:r>
                      <a:endParaRPr lang="en-US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52393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Qu’est-ce qu’il y a dans ta ville?</a:t>
                      </a:r>
                      <a:endParaRPr lang="fr-FR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What is there in your town?</a:t>
                      </a:r>
                      <a:endParaRPr lang="en-US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10268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Qu’est-ce que tu fais dans ta ville?</a:t>
                      </a:r>
                      <a:endParaRPr lang="fr-FR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What do you do in your town?</a:t>
                      </a:r>
                      <a:endParaRPr lang="en-US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22528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Qu’est-ce que tu vas faire ce weekend?</a:t>
                      </a:r>
                      <a:endParaRPr lang="fr-FR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What are you going to do this weekend?</a:t>
                      </a:r>
                      <a:endParaRPr lang="en-US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763107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Qu’est ce que tu aimes faire dans ta ville?</a:t>
                      </a:r>
                      <a:endParaRPr lang="fr-FR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What do you like to do in your town?</a:t>
                      </a:r>
                      <a:endParaRPr lang="en-US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561938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Décris ta ville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Describe your town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67366"/>
                  </a:ext>
                </a:extLst>
              </a:tr>
              <a:tr h="23141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y a combien de..?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There are how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many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…?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374244"/>
                  </a:ext>
                </a:extLst>
              </a:tr>
            </a:tbl>
          </a:graphicData>
        </a:graphic>
      </p:graphicFrame>
      <p:pic>
        <p:nvPicPr>
          <p:cNvPr id="5" name="ttsMP3.com_VoiceText_2022-8-24_13_56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7728" y="816642"/>
            <a:ext cx="298926" cy="29892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653511"/>
              </p:ext>
            </p:extLst>
          </p:nvPr>
        </p:nvGraphicFramePr>
        <p:xfrm>
          <a:off x="6165850" y="816642"/>
          <a:ext cx="4047998" cy="2326136"/>
        </p:xfrm>
        <a:graphic>
          <a:graphicData uri="http://schemas.openxmlformats.org/drawingml/2006/table">
            <a:tbl>
              <a:tblPr/>
              <a:tblGrid>
                <a:gridCol w="2023999">
                  <a:extLst>
                    <a:ext uri="{9D8B030D-6E8A-4147-A177-3AD203B41FA5}">
                      <a16:colId xmlns:a16="http://schemas.microsoft.com/office/drawing/2014/main" val="4186538489"/>
                    </a:ext>
                  </a:extLst>
                </a:gridCol>
                <a:gridCol w="2023999">
                  <a:extLst>
                    <a:ext uri="{9D8B030D-6E8A-4147-A177-3AD203B41FA5}">
                      <a16:colId xmlns:a16="http://schemas.microsoft.com/office/drawing/2014/main" val="661501437"/>
                    </a:ext>
                  </a:extLst>
                </a:gridCol>
              </a:tblGrid>
              <a:tr h="204216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Sentence starters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3758"/>
                  </a:ext>
                </a:extLst>
              </a:tr>
              <a:tr h="19917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Dans ma ville, on peut...</a:t>
                      </a:r>
                      <a:endParaRPr lang="fr-F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my town, one can…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66300"/>
                  </a:ext>
                </a:extLst>
              </a:tr>
              <a:tr h="19917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Dans ma ville, il y a… </a:t>
                      </a:r>
                      <a:endParaRPr lang="fr-F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my town there is 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385735"/>
                  </a:ext>
                </a:extLst>
              </a:tr>
              <a:tr h="19917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Dans ma ville, je…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my town, I…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719145"/>
                  </a:ext>
                </a:extLst>
              </a:tr>
              <a:tr h="19917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Ce weekend, je vais...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This weekend, I am going to 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923214"/>
                  </a:ext>
                </a:extLst>
              </a:tr>
              <a:tr h="19917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Dans ma ville, j’aime…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my town I like to… 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17542"/>
                  </a:ext>
                </a:extLst>
              </a:tr>
              <a:tr h="19917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 ville, c’est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 town, it’s…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416453"/>
                  </a:ext>
                </a:extLst>
              </a:tr>
              <a:tr h="20234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y a...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There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is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/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there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are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40164"/>
                  </a:ext>
                </a:extLst>
              </a:tr>
            </a:tbl>
          </a:graphicData>
        </a:graphic>
      </p:graphicFrame>
      <p:pic>
        <p:nvPicPr>
          <p:cNvPr id="8" name="ttsMP3.com_VoiceText_2022-8-24_13_57_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42301" y="816642"/>
            <a:ext cx="298926" cy="298926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07385"/>
              </p:ext>
            </p:extLst>
          </p:nvPr>
        </p:nvGraphicFramePr>
        <p:xfrm>
          <a:off x="180467" y="3246469"/>
          <a:ext cx="4301906" cy="1453835"/>
        </p:xfrm>
        <a:graphic>
          <a:graphicData uri="http://schemas.openxmlformats.org/drawingml/2006/table">
            <a:tbl>
              <a:tblPr/>
              <a:tblGrid>
                <a:gridCol w="950167">
                  <a:extLst>
                    <a:ext uri="{9D8B030D-6E8A-4147-A177-3AD203B41FA5}">
                      <a16:colId xmlns:a16="http://schemas.microsoft.com/office/drawing/2014/main" val="1000130717"/>
                    </a:ext>
                  </a:extLst>
                </a:gridCol>
                <a:gridCol w="963730">
                  <a:extLst>
                    <a:ext uri="{9D8B030D-6E8A-4147-A177-3AD203B41FA5}">
                      <a16:colId xmlns:a16="http://schemas.microsoft.com/office/drawing/2014/main" val="1466670146"/>
                    </a:ext>
                  </a:extLst>
                </a:gridCol>
                <a:gridCol w="1040491">
                  <a:extLst>
                    <a:ext uri="{9D8B030D-6E8A-4147-A177-3AD203B41FA5}">
                      <a16:colId xmlns:a16="http://schemas.microsoft.com/office/drawing/2014/main" val="1764846228"/>
                    </a:ext>
                  </a:extLst>
                </a:gridCol>
                <a:gridCol w="1347518">
                  <a:extLst>
                    <a:ext uri="{9D8B030D-6E8A-4147-A177-3AD203B41FA5}">
                      <a16:colId xmlns:a16="http://schemas.microsoft.com/office/drawing/2014/main" val="16255248"/>
                    </a:ext>
                  </a:extLst>
                </a:gridCol>
              </a:tblGrid>
              <a:tr h="211582">
                <a:tc gridSpan="4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Pouvoir– To be able to </a:t>
                      </a:r>
                      <a:endParaRPr lang="en-US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93613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peux </a:t>
                      </a:r>
                      <a:endParaRPr lang="fr-CA" sz="105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can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Nous pouvons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can 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824047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Tu peux</a:t>
                      </a:r>
                      <a:endParaRPr lang="fr-CA" sz="105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</a:t>
                      </a: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can</a:t>
                      </a: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05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Vous pouvez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can (formal)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535747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Il/elle peut </a:t>
                      </a:r>
                      <a:endParaRPr lang="fr-CA" sz="105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He/</a:t>
                      </a: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she</a:t>
                      </a: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can</a:t>
                      </a:r>
                      <a:endParaRPr lang="fr-CA" sz="105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Ils peuvent 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 can (masc.)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252495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peut</a:t>
                      </a:r>
                      <a:endParaRPr lang="fr-CA" sz="105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</a:t>
                      </a: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can</a:t>
                      </a:r>
                      <a:endParaRPr lang="fr-CA" sz="105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Elles peuvent</a:t>
                      </a:r>
                      <a:endParaRPr lang="fr-CA" sz="105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</a:t>
                      </a: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can</a:t>
                      </a: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(</a:t>
                      </a: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fem</a:t>
                      </a: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.)</a:t>
                      </a:r>
                      <a:endParaRPr lang="fr-CA" sz="105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105758"/>
                  </a:ext>
                </a:extLst>
              </a:tr>
            </a:tbl>
          </a:graphicData>
        </a:graphic>
      </p:graphicFrame>
      <p:pic>
        <p:nvPicPr>
          <p:cNvPr id="13" name="ttsMP3.com_VoiceText_2022-8-24_14_0_1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28220" y="3246469"/>
            <a:ext cx="273971" cy="273971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488782"/>
              </p:ext>
            </p:extLst>
          </p:nvPr>
        </p:nvGraphicFramePr>
        <p:xfrm>
          <a:off x="180467" y="4883245"/>
          <a:ext cx="4482974" cy="1453835"/>
        </p:xfrm>
        <a:graphic>
          <a:graphicData uri="http://schemas.openxmlformats.org/drawingml/2006/table">
            <a:tbl>
              <a:tblPr/>
              <a:tblGrid>
                <a:gridCol w="968454">
                  <a:extLst>
                    <a:ext uri="{9D8B030D-6E8A-4147-A177-3AD203B41FA5}">
                      <a16:colId xmlns:a16="http://schemas.microsoft.com/office/drawing/2014/main" val="2152406776"/>
                    </a:ext>
                  </a:extLst>
                </a:gridCol>
                <a:gridCol w="1164245">
                  <a:extLst>
                    <a:ext uri="{9D8B030D-6E8A-4147-A177-3AD203B41FA5}">
                      <a16:colId xmlns:a16="http://schemas.microsoft.com/office/drawing/2014/main" val="889636433"/>
                    </a:ext>
                  </a:extLst>
                </a:gridCol>
                <a:gridCol w="977168">
                  <a:extLst>
                    <a:ext uri="{9D8B030D-6E8A-4147-A177-3AD203B41FA5}">
                      <a16:colId xmlns:a16="http://schemas.microsoft.com/office/drawing/2014/main" val="3193854066"/>
                    </a:ext>
                  </a:extLst>
                </a:gridCol>
                <a:gridCol w="1373107">
                  <a:extLst>
                    <a:ext uri="{9D8B030D-6E8A-4147-A177-3AD203B41FA5}">
                      <a16:colId xmlns:a16="http://schemas.microsoft.com/office/drawing/2014/main" val="4277650101"/>
                    </a:ext>
                  </a:extLst>
                </a:gridCol>
              </a:tblGrid>
              <a:tr h="219215">
                <a:tc gridSpan="4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Vouloir– To be able to </a:t>
                      </a:r>
                      <a:endParaRPr lang="en-US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003713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veux 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want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Nous voulons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want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118442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Tu veux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want 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Vous voulez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want (formal)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385638"/>
                  </a:ext>
                </a:extLst>
              </a:tr>
              <a:tr h="2160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Il/elle veut 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He/she wants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Ils veulent 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</a:t>
                      </a: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want</a:t>
                      </a: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(masc.)</a:t>
                      </a:r>
                      <a:endParaRPr lang="fr-CA" sz="105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010500"/>
                  </a:ext>
                </a:extLst>
              </a:tr>
              <a:tr h="21921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veut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</a:t>
                      </a: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want</a:t>
                      </a:r>
                      <a:endParaRPr lang="fr-CA" sz="105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Elles veulent</a:t>
                      </a:r>
                      <a:endParaRPr lang="fr-CA" sz="1050" b="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</a:t>
                      </a: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want</a:t>
                      </a: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</a:t>
                      </a:r>
                      <a:r>
                        <a:rPr lang="fr-CA" sz="1200" b="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fem</a:t>
                      </a:r>
                      <a:r>
                        <a:rPr lang="fr-CA" sz="1200" b="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.)</a:t>
                      </a:r>
                      <a:endParaRPr lang="fr-CA" sz="1050" b="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818175"/>
                  </a:ext>
                </a:extLst>
              </a:tr>
            </a:tbl>
          </a:graphicData>
        </a:graphic>
      </p:graphicFrame>
      <p:pic>
        <p:nvPicPr>
          <p:cNvPr id="16" name="ttsMP3.com_VoiceText_2022-8-24_14_2_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77503" y="4883836"/>
            <a:ext cx="282524" cy="282524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330161"/>
              </p:ext>
            </p:extLst>
          </p:nvPr>
        </p:nvGraphicFramePr>
        <p:xfrm>
          <a:off x="5166125" y="3246469"/>
          <a:ext cx="2890138" cy="1953957"/>
        </p:xfrm>
        <a:graphic>
          <a:graphicData uri="http://schemas.openxmlformats.org/drawingml/2006/table">
            <a:tbl>
              <a:tblPr/>
              <a:tblGrid>
                <a:gridCol w="1442942">
                  <a:extLst>
                    <a:ext uri="{9D8B030D-6E8A-4147-A177-3AD203B41FA5}">
                      <a16:colId xmlns:a16="http://schemas.microsoft.com/office/drawing/2014/main" val="73525400"/>
                    </a:ext>
                  </a:extLst>
                </a:gridCol>
                <a:gridCol w="1447196">
                  <a:extLst>
                    <a:ext uri="{9D8B030D-6E8A-4147-A177-3AD203B41FA5}">
                      <a16:colId xmlns:a16="http://schemas.microsoft.com/office/drawing/2014/main" val="1288498041"/>
                    </a:ext>
                  </a:extLst>
                </a:gridCol>
              </a:tblGrid>
              <a:tr h="214325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Useful Verb Phrases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915076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peut faire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You/One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can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do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285700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peut aller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You/One can go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519697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peut voir 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You/One can see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517802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peut regarder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You/One can watch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784923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peut visiter</a:t>
                      </a:r>
                      <a:endParaRPr lang="fr-CA" sz="105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You/One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can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visit</a:t>
                      </a:r>
                      <a:endParaRPr lang="fr-CA" sz="105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23726"/>
                  </a:ext>
                </a:extLst>
              </a:tr>
            </a:tbl>
          </a:graphicData>
        </a:graphic>
      </p:graphicFrame>
      <p:pic>
        <p:nvPicPr>
          <p:cNvPr id="19" name="ttsMP3.com_VoiceText_2022-8-24_14_3_2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52336" y="3246469"/>
            <a:ext cx="273971" cy="2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3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9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4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2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0467" y="128778"/>
            <a:ext cx="4775581" cy="493014"/>
          </a:xfrm>
          <a:prstGeom prst="rect">
            <a:avLst/>
          </a:prstGeom>
          <a:solidFill>
            <a:srgbClr val="FFF2CC"/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u="sng" dirty="0">
                <a:latin typeface="Trebuchet MS" panose="020B0603020202020204" pitchFamily="34" charset="0"/>
              </a:rPr>
              <a:t>Page 23: The Near Future Tense</a:t>
            </a:r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dirty="0"/>
              <a:t>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2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199717"/>
              </p:ext>
            </p:extLst>
          </p:nvPr>
        </p:nvGraphicFramePr>
        <p:xfrm>
          <a:off x="180467" y="791845"/>
          <a:ext cx="3730946" cy="5694680"/>
        </p:xfrm>
        <a:graphic>
          <a:graphicData uri="http://schemas.openxmlformats.org/drawingml/2006/table">
            <a:tbl>
              <a:tblPr/>
              <a:tblGrid>
                <a:gridCol w="1865473">
                  <a:extLst>
                    <a:ext uri="{9D8B030D-6E8A-4147-A177-3AD203B41FA5}">
                      <a16:colId xmlns:a16="http://schemas.microsoft.com/office/drawing/2014/main" val="3243503891"/>
                    </a:ext>
                  </a:extLst>
                </a:gridCol>
                <a:gridCol w="1865473">
                  <a:extLst>
                    <a:ext uri="{9D8B030D-6E8A-4147-A177-3AD203B41FA5}">
                      <a16:colId xmlns:a16="http://schemas.microsoft.com/office/drawing/2014/main" val="1931034110"/>
                    </a:ext>
                  </a:extLst>
                </a:gridCol>
              </a:tblGrid>
              <a:tr h="226898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b="1" u="sng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Useful</a:t>
                      </a:r>
                      <a:r>
                        <a:rPr lang="fr-CA" sz="1600" b="1" u="sng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b="1" u="sng" kern="14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Verb</a:t>
                      </a:r>
                      <a:r>
                        <a:rPr lang="fr-CA" sz="1600" b="1" u="sng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Phrases</a:t>
                      </a:r>
                      <a:endParaRPr lang="fr-CA" sz="1600" b="1" u="sng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endParaRPr lang="en-US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445240"/>
                  </a:ext>
                </a:extLst>
              </a:tr>
              <a:tr h="22689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aller 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go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621066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faire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do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792614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regarder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watch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82615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loger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stay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2492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voyager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travel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831292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visiter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visit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240562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sortir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go out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901116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manger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eat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632292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acheter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buy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648278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prendre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take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799316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jouer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play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47293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écouter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listen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252373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boire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drink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61332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avoir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have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921192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être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be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652449"/>
                  </a:ext>
                </a:extLst>
              </a:tr>
              <a:tr h="176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aimer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like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955002"/>
                  </a:ext>
                </a:extLst>
              </a:tr>
              <a:tr h="22689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détester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 going to hate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226427"/>
                  </a:ext>
                </a:extLst>
              </a:tr>
              <a:tr h="25086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Ça va être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It’s</a:t>
                      </a: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going</a:t>
                      </a: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to </a:t>
                      </a: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be</a:t>
                      </a: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393929"/>
                  </a:ext>
                </a:extLst>
              </a:tr>
            </a:tbl>
          </a:graphicData>
        </a:graphic>
      </p:graphicFrame>
      <p:pic>
        <p:nvPicPr>
          <p:cNvPr id="5" name="ttsMP3.com_VoiceText_2022-8-24_14_5_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8257" y="791845"/>
            <a:ext cx="287147" cy="28714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327121"/>
              </p:ext>
            </p:extLst>
          </p:nvPr>
        </p:nvGraphicFramePr>
        <p:xfrm>
          <a:off x="4054919" y="791845"/>
          <a:ext cx="3854641" cy="3996817"/>
        </p:xfrm>
        <a:graphic>
          <a:graphicData uri="http://schemas.openxmlformats.org/drawingml/2006/table">
            <a:tbl>
              <a:tblPr/>
              <a:tblGrid>
                <a:gridCol w="2267583">
                  <a:extLst>
                    <a:ext uri="{9D8B030D-6E8A-4147-A177-3AD203B41FA5}">
                      <a16:colId xmlns:a16="http://schemas.microsoft.com/office/drawing/2014/main" val="2053040031"/>
                    </a:ext>
                  </a:extLst>
                </a:gridCol>
                <a:gridCol w="1587058">
                  <a:extLst>
                    <a:ext uri="{9D8B030D-6E8A-4147-A177-3AD203B41FA5}">
                      <a16:colId xmlns:a16="http://schemas.microsoft.com/office/drawing/2014/main" val="2435184693"/>
                    </a:ext>
                  </a:extLst>
                </a:gridCol>
              </a:tblGrid>
              <a:tr h="214325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Adverbs Expressing The Future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9357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Demain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Tomorrow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37859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week-end prochain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Next weekend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07534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Au week-end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At the weekend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7907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Ce week-end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This weekend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149854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 semaine prochaine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Next week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115692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 mois prochain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Next month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58557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L’année prochaine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Next year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14715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Vendredi prochain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Next Friday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753006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Samedi prochain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Next Saturday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147691"/>
                  </a:ext>
                </a:extLst>
              </a:tr>
              <a:tr h="2213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Dimanche prochain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Next</a:t>
                      </a: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Sunday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279250"/>
                  </a:ext>
                </a:extLst>
              </a:tr>
            </a:tbl>
          </a:graphicData>
        </a:graphic>
      </p:graphicFrame>
      <p:pic>
        <p:nvPicPr>
          <p:cNvPr id="8" name="ttsMP3.com_VoiceText_2022-8-24_14_7_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3816" y="791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98" y="95621"/>
            <a:ext cx="8127999" cy="645526"/>
          </a:xfr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/>
          <a:lstStyle/>
          <a:p>
            <a:r>
              <a:rPr lang="fr-CA" dirty="0" smtClean="0">
                <a:latin typeface="Trebuchet MS" panose="020B0603020202020204" pitchFamily="34" charset="0"/>
              </a:rPr>
              <a:t>French </a:t>
            </a:r>
            <a:r>
              <a:rPr lang="fr-CA" dirty="0" err="1" smtClean="0">
                <a:latin typeface="Trebuchet MS" panose="020B0603020202020204" pitchFamily="34" charset="0"/>
              </a:rPr>
              <a:t>Phonics</a:t>
            </a:r>
            <a:r>
              <a:rPr lang="fr-CA" dirty="0" smtClean="0">
                <a:latin typeface="Trebuchet MS" panose="020B0603020202020204" pitchFamily="34" charset="0"/>
              </a:rPr>
              <a:t>- Consonants </a:t>
            </a:r>
            <a:endParaRPr lang="en-GB" dirty="0">
              <a:latin typeface="Trebuchet MS" panose="020B0603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405407"/>
              </p:ext>
            </p:extLst>
          </p:nvPr>
        </p:nvGraphicFramePr>
        <p:xfrm>
          <a:off x="164699" y="912172"/>
          <a:ext cx="8127999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362">
                  <a:extLst>
                    <a:ext uri="{9D8B030D-6E8A-4147-A177-3AD203B41FA5}">
                      <a16:colId xmlns:a16="http://schemas.microsoft.com/office/drawing/2014/main" val="2678730402"/>
                    </a:ext>
                  </a:extLst>
                </a:gridCol>
                <a:gridCol w="2117558">
                  <a:extLst>
                    <a:ext uri="{9D8B030D-6E8A-4147-A177-3AD203B41FA5}">
                      <a16:colId xmlns:a16="http://schemas.microsoft.com/office/drawing/2014/main" val="2517860676"/>
                    </a:ext>
                  </a:extLst>
                </a:gridCol>
                <a:gridCol w="3942079">
                  <a:extLst>
                    <a:ext uri="{9D8B030D-6E8A-4147-A177-3AD203B41FA5}">
                      <a16:colId xmlns:a16="http://schemas.microsoft.com/office/drawing/2014/main" val="4249248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International </a:t>
                      </a:r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Phonetic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Alphabet </a:t>
                      </a:r>
                    </a:p>
                    <a:p>
                      <a:r>
                        <a:rPr lang="fr-CA" sz="16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(IPA)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Letters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Examples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6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b="0" u="none" dirty="0" smtClean="0">
                          <a:solidFill>
                            <a:schemeClr val="tx1"/>
                          </a:solidFill>
                          <a:latin typeface="+mj-lt"/>
                        </a:rPr>
                        <a:t>b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b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bon, bien, balle,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ballon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188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b="0" u="none" dirty="0" smtClean="0">
                          <a:solidFill>
                            <a:schemeClr val="tx1"/>
                          </a:solidFill>
                          <a:latin typeface="+mj-lt"/>
                        </a:rPr>
                        <a:t>d 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d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don, dieu,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du, dans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463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b="0" u="none" dirty="0" smtClean="0">
                          <a:solidFill>
                            <a:schemeClr val="tx1"/>
                          </a:solidFill>
                          <a:latin typeface="+mj-lt"/>
                        </a:rPr>
                        <a:t>k 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k,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c+a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c+u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c+o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q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Kayak, car,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cue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comte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2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b="0" u="none" dirty="0" smtClean="0">
                          <a:solidFill>
                            <a:schemeClr val="tx1"/>
                          </a:solidFill>
                          <a:latin typeface="+mj-lt"/>
                        </a:rPr>
                        <a:t>g 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g+a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g+u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g+o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g+u+e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gant, ligue, goût, guette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b="0" u="none" dirty="0" smtClean="0">
                          <a:solidFill>
                            <a:schemeClr val="tx1"/>
                          </a:solidFill>
                          <a:latin typeface="+mj-lt"/>
                        </a:rPr>
                        <a:t>l 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l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le, la, les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87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b="0" u="none" dirty="0" smtClean="0">
                          <a:solidFill>
                            <a:schemeClr val="tx1"/>
                          </a:solidFill>
                          <a:latin typeface="+mj-lt"/>
                        </a:rPr>
                        <a:t>m 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m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mon, ma,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mai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601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b="0" u="none" dirty="0" smtClean="0">
                          <a:solidFill>
                            <a:schemeClr val="tx1"/>
                          </a:solidFill>
                          <a:latin typeface="+mj-lt"/>
                        </a:rPr>
                        <a:t>n 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n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non, nous, notre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022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ɲ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gn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gagner, champagne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910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ŋ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ng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camping, bowling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790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p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pour, pâtes, pile 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182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ʁ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r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regarder, rester,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roule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946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s,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c+e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c+i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ç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sans, centre,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cibler, ça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979317"/>
                  </a:ext>
                </a:extLst>
              </a:tr>
            </a:tbl>
          </a:graphicData>
        </a:graphic>
      </p:graphicFrame>
      <p:pic>
        <p:nvPicPr>
          <p:cNvPr id="5" name="ttsMP3.com_VoiceText_2022-8-30_11_28_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682072" y="1733884"/>
            <a:ext cx="335547" cy="335547"/>
          </a:xfrm>
          <a:prstGeom prst="rect">
            <a:avLst/>
          </a:prstGeom>
        </p:spPr>
      </p:pic>
      <p:pic>
        <p:nvPicPr>
          <p:cNvPr id="7" name="ttsMP3.com_VoiceText_2022-8-30_11_31_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682072" y="2106370"/>
            <a:ext cx="335547" cy="335547"/>
          </a:xfrm>
          <a:prstGeom prst="rect">
            <a:avLst/>
          </a:prstGeom>
        </p:spPr>
      </p:pic>
      <p:pic>
        <p:nvPicPr>
          <p:cNvPr id="8" name="ttsMP3.com_VoiceText_2022-8-30_11_31_5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701322" y="2506336"/>
            <a:ext cx="316297" cy="316297"/>
          </a:xfrm>
          <a:prstGeom prst="rect">
            <a:avLst/>
          </a:prstGeom>
        </p:spPr>
      </p:pic>
      <p:pic>
        <p:nvPicPr>
          <p:cNvPr id="9" name="ttsMP3.com_VoiceText_2022-8-30_11_32_4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701322" y="2887052"/>
            <a:ext cx="341981" cy="341981"/>
          </a:xfrm>
          <a:prstGeom prst="rect">
            <a:avLst/>
          </a:prstGeom>
        </p:spPr>
      </p:pic>
      <p:pic>
        <p:nvPicPr>
          <p:cNvPr id="10" name="ttsMP3.com_VoiceText_2022-8-30_11_33_2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451926" y="3229032"/>
            <a:ext cx="352107" cy="352107"/>
          </a:xfrm>
          <a:prstGeom prst="rect">
            <a:avLst/>
          </a:prstGeom>
        </p:spPr>
      </p:pic>
      <p:pic>
        <p:nvPicPr>
          <p:cNvPr id="11" name="ttsMP3.com_VoiceText_2022-8-30_11_33_5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919537" y="3581139"/>
            <a:ext cx="333140" cy="333140"/>
          </a:xfrm>
          <a:prstGeom prst="rect">
            <a:avLst/>
          </a:prstGeom>
        </p:spPr>
      </p:pic>
      <p:pic>
        <p:nvPicPr>
          <p:cNvPr id="12" name="ttsMP3.com_VoiceText_2022-8-30_11_34_2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12042" y="3963209"/>
            <a:ext cx="329658" cy="329658"/>
          </a:xfrm>
          <a:prstGeom prst="rect">
            <a:avLst/>
          </a:prstGeom>
        </p:spPr>
      </p:pic>
      <p:pic>
        <p:nvPicPr>
          <p:cNvPr id="13" name="ttsMP3.com_VoiceText_2022-8-30_11_35_6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252676" y="4317997"/>
            <a:ext cx="381269" cy="381269"/>
          </a:xfrm>
          <a:prstGeom prst="rect">
            <a:avLst/>
          </a:prstGeom>
        </p:spPr>
      </p:pic>
      <p:pic>
        <p:nvPicPr>
          <p:cNvPr id="14" name="ttsMP3.com_VoiceText_2022-8-30_11_39_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227545" y="4724396"/>
            <a:ext cx="348118" cy="348118"/>
          </a:xfrm>
          <a:prstGeom prst="rect">
            <a:avLst/>
          </a:prstGeom>
        </p:spPr>
      </p:pic>
      <p:pic>
        <p:nvPicPr>
          <p:cNvPr id="15" name="ttsMP3.com_VoiceText_2022-8-30_11_48_11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12042" y="5070117"/>
            <a:ext cx="329657" cy="329657"/>
          </a:xfrm>
          <a:prstGeom prst="rect">
            <a:avLst/>
          </a:prstGeom>
        </p:spPr>
      </p:pic>
      <p:pic>
        <p:nvPicPr>
          <p:cNvPr id="16" name="ttsMP3.com_VoiceText_2022-8-30_11_48_49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511491" y="5468080"/>
            <a:ext cx="287828" cy="287828"/>
          </a:xfrm>
          <a:prstGeom prst="rect">
            <a:avLst/>
          </a:prstGeom>
        </p:spPr>
      </p:pic>
      <p:pic>
        <p:nvPicPr>
          <p:cNvPr id="17" name="ttsMP3.com_VoiceText_2022-8-30_11_50_3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633946" y="5813067"/>
            <a:ext cx="338408" cy="33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6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3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1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6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1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6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98" y="95621"/>
            <a:ext cx="8127999" cy="645526"/>
          </a:xfr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/>
          <a:lstStyle/>
          <a:p>
            <a:r>
              <a:rPr lang="fr-CA" dirty="0" smtClean="0">
                <a:latin typeface="Trebuchet MS" panose="020B0603020202020204" pitchFamily="34" charset="0"/>
              </a:rPr>
              <a:t>French </a:t>
            </a:r>
            <a:r>
              <a:rPr lang="fr-CA" dirty="0" err="1" smtClean="0">
                <a:latin typeface="Trebuchet MS" panose="020B0603020202020204" pitchFamily="34" charset="0"/>
              </a:rPr>
              <a:t>Phonics</a:t>
            </a:r>
            <a:r>
              <a:rPr lang="fr-CA" dirty="0" smtClean="0">
                <a:latin typeface="Trebuchet MS" panose="020B0603020202020204" pitchFamily="34" charset="0"/>
              </a:rPr>
              <a:t>- Consonants </a:t>
            </a:r>
            <a:r>
              <a:rPr lang="fr-CA" dirty="0" err="1" smtClean="0">
                <a:latin typeface="Trebuchet MS" panose="020B0603020202020204" pitchFamily="34" charset="0"/>
              </a:rPr>
              <a:t>Continued</a:t>
            </a:r>
            <a:r>
              <a:rPr lang="fr-CA" dirty="0" smtClean="0">
                <a:latin typeface="Trebuchet MS" panose="020B0603020202020204" pitchFamily="34" charset="0"/>
              </a:rPr>
              <a:t> </a:t>
            </a:r>
            <a:endParaRPr lang="en-GB" dirty="0">
              <a:latin typeface="Trebuchet MS" panose="020B0603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423918"/>
              </p:ext>
            </p:extLst>
          </p:nvPr>
        </p:nvGraphicFramePr>
        <p:xfrm>
          <a:off x="164699" y="912172"/>
          <a:ext cx="8127999" cy="267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362">
                  <a:extLst>
                    <a:ext uri="{9D8B030D-6E8A-4147-A177-3AD203B41FA5}">
                      <a16:colId xmlns:a16="http://schemas.microsoft.com/office/drawing/2014/main" val="2678730402"/>
                    </a:ext>
                  </a:extLst>
                </a:gridCol>
                <a:gridCol w="2117558">
                  <a:extLst>
                    <a:ext uri="{9D8B030D-6E8A-4147-A177-3AD203B41FA5}">
                      <a16:colId xmlns:a16="http://schemas.microsoft.com/office/drawing/2014/main" val="2517860676"/>
                    </a:ext>
                  </a:extLst>
                </a:gridCol>
                <a:gridCol w="3942079">
                  <a:extLst>
                    <a:ext uri="{9D8B030D-6E8A-4147-A177-3AD203B41FA5}">
                      <a16:colId xmlns:a16="http://schemas.microsoft.com/office/drawing/2014/main" val="4249248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International </a:t>
                      </a:r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Phonetic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Alphabet </a:t>
                      </a:r>
                    </a:p>
                    <a:p>
                      <a:r>
                        <a:rPr lang="fr-CA" sz="16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(IPA)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Letters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Examples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6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ʃ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ch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château,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cheveux, cheval, cher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188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 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t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tête, tu, tante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463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v, w 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vu,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vous, vieux, wagon 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2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 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z,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vowel+s+vowel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zéro, raison,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maison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ʒ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j,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g+e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je, jouer,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visage, garage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87443"/>
                  </a:ext>
                </a:extLst>
              </a:tr>
            </a:tbl>
          </a:graphicData>
        </a:graphic>
      </p:graphicFrame>
      <p:pic>
        <p:nvPicPr>
          <p:cNvPr id="3" name="ttsMP3.com_VoiceText_2022-8-30_11_51_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27757" y="1742172"/>
            <a:ext cx="355333" cy="355333"/>
          </a:xfrm>
          <a:prstGeom prst="rect">
            <a:avLst/>
          </a:prstGeom>
        </p:spPr>
      </p:pic>
      <p:pic>
        <p:nvPicPr>
          <p:cNvPr id="5" name="ttsMP3.com_VoiceText_2022-8-30_11_52_4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1034" y="2125490"/>
            <a:ext cx="331537" cy="331537"/>
          </a:xfrm>
          <a:prstGeom prst="rect">
            <a:avLst/>
          </a:prstGeom>
        </p:spPr>
      </p:pic>
      <p:pic>
        <p:nvPicPr>
          <p:cNvPr id="6" name="ttsMP3.com_VoiceText_2022-8-30_11_54_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31805" y="2457027"/>
            <a:ext cx="372800" cy="372800"/>
          </a:xfrm>
          <a:prstGeom prst="rect">
            <a:avLst/>
          </a:prstGeom>
        </p:spPr>
      </p:pic>
      <p:pic>
        <p:nvPicPr>
          <p:cNvPr id="7" name="ttsMP3.com_VoiceText_2022-8-30_11_55_1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62829" y="2871627"/>
            <a:ext cx="337952" cy="337952"/>
          </a:xfrm>
          <a:prstGeom prst="rect">
            <a:avLst/>
          </a:prstGeom>
        </p:spPr>
      </p:pic>
      <p:pic>
        <p:nvPicPr>
          <p:cNvPr id="8" name="ttsMP3.com_VoiceText_2022-8-30_11_56_28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64245" y="3251379"/>
            <a:ext cx="340360" cy="3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8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98" y="95621"/>
            <a:ext cx="8127999" cy="645526"/>
          </a:xfr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/>
          <a:lstStyle/>
          <a:p>
            <a:r>
              <a:rPr lang="fr-CA" dirty="0" smtClean="0">
                <a:latin typeface="Trebuchet MS" panose="020B0603020202020204" pitchFamily="34" charset="0"/>
              </a:rPr>
              <a:t>French </a:t>
            </a:r>
            <a:r>
              <a:rPr lang="fr-CA" dirty="0" err="1" smtClean="0">
                <a:latin typeface="Trebuchet MS" panose="020B0603020202020204" pitchFamily="34" charset="0"/>
              </a:rPr>
              <a:t>Phonics</a:t>
            </a:r>
            <a:r>
              <a:rPr lang="fr-CA" dirty="0" smtClean="0">
                <a:latin typeface="Trebuchet MS" panose="020B0603020202020204" pitchFamily="34" charset="0"/>
              </a:rPr>
              <a:t>- </a:t>
            </a:r>
            <a:r>
              <a:rPr lang="fr-CA" dirty="0" err="1" smtClean="0">
                <a:latin typeface="Trebuchet MS" panose="020B0603020202020204" pitchFamily="34" charset="0"/>
              </a:rPr>
              <a:t>Vowels</a:t>
            </a:r>
            <a:r>
              <a:rPr lang="fr-CA" dirty="0" smtClean="0">
                <a:latin typeface="Trebuchet MS" panose="020B0603020202020204" pitchFamily="34" charset="0"/>
              </a:rPr>
              <a:t> </a:t>
            </a:r>
            <a:endParaRPr lang="en-GB" dirty="0">
              <a:latin typeface="Trebuchet MS" panose="020B0603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068490"/>
              </p:ext>
            </p:extLst>
          </p:nvPr>
        </p:nvGraphicFramePr>
        <p:xfrm>
          <a:off x="164699" y="912172"/>
          <a:ext cx="9470189" cy="564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362">
                  <a:extLst>
                    <a:ext uri="{9D8B030D-6E8A-4147-A177-3AD203B41FA5}">
                      <a16:colId xmlns:a16="http://schemas.microsoft.com/office/drawing/2014/main" val="2678730402"/>
                    </a:ext>
                  </a:extLst>
                </a:gridCol>
                <a:gridCol w="2464067">
                  <a:extLst>
                    <a:ext uri="{9D8B030D-6E8A-4147-A177-3AD203B41FA5}">
                      <a16:colId xmlns:a16="http://schemas.microsoft.com/office/drawing/2014/main" val="2517860676"/>
                    </a:ext>
                  </a:extLst>
                </a:gridCol>
                <a:gridCol w="4937760">
                  <a:extLst>
                    <a:ext uri="{9D8B030D-6E8A-4147-A177-3AD203B41FA5}">
                      <a16:colId xmlns:a16="http://schemas.microsoft.com/office/drawing/2014/main" val="4249248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International </a:t>
                      </a:r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Phonetic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Alphabet </a:t>
                      </a:r>
                    </a:p>
                    <a:p>
                      <a:r>
                        <a:rPr lang="fr-CA" sz="16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(IPA)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Letters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Examples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6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a, à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e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patte,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là, femme 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188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ɑ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a, â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glas, pâtes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463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é, es,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er, et,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ez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ed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ée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clé,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les, jouer, et, assez, pied, crée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2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ɛ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aie, ait, ais, e, è,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ei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et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baie,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fait, jouais, mettre, crème, peine, violet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ɛː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ê,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aît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ei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eî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ai, e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être, maître,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reine, reître, mai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87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e, ai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reposer, faisons, de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238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i,î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ie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g+ui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y,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si, île, régie, guide, il y a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4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œ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oeu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eu, u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soeur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jeune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club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341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eu,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eû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eue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eux,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déjeûner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queue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114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au, o, eau, ô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au, saut, chose, hôtel, tôt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472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ɔ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o,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u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sort, minimum,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pomme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22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ou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tout, vous, nous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533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u, û,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ue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tu, vu,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rue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64510"/>
                  </a:ext>
                </a:extLst>
              </a:tr>
            </a:tbl>
          </a:graphicData>
        </a:graphic>
      </p:graphicFrame>
      <p:pic>
        <p:nvPicPr>
          <p:cNvPr id="3" name="ttsMP3.com_VoiceText_2022-8-30_11_57_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420049" y="1760620"/>
            <a:ext cx="331537" cy="331537"/>
          </a:xfrm>
          <a:prstGeom prst="rect">
            <a:avLst/>
          </a:prstGeom>
        </p:spPr>
      </p:pic>
      <p:pic>
        <p:nvPicPr>
          <p:cNvPr id="5" name="ttsMP3.com_VoiceText_2022-8-30_11_58_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929162" y="2101783"/>
            <a:ext cx="365760" cy="365760"/>
          </a:xfrm>
          <a:prstGeom prst="rect">
            <a:avLst/>
          </a:prstGeom>
        </p:spPr>
      </p:pic>
      <p:pic>
        <p:nvPicPr>
          <p:cNvPr id="6" name="ttsMP3.com_VoiceText_2022-8-30_11_59_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220777" y="2467543"/>
            <a:ext cx="369236" cy="369236"/>
          </a:xfrm>
          <a:prstGeom prst="rect">
            <a:avLst/>
          </a:prstGeom>
        </p:spPr>
      </p:pic>
      <p:pic>
        <p:nvPicPr>
          <p:cNvPr id="7" name="ttsMP3.com_VoiceText_2022-8-30_12_0_5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213516" y="2836779"/>
            <a:ext cx="325120" cy="325120"/>
          </a:xfrm>
          <a:prstGeom prst="rect">
            <a:avLst/>
          </a:prstGeom>
        </p:spPr>
      </p:pic>
      <p:pic>
        <p:nvPicPr>
          <p:cNvPr id="8" name="ttsMP3.com_VoiceText_2022-8-30_12_2_1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749137" y="3253337"/>
            <a:ext cx="359611" cy="359611"/>
          </a:xfrm>
          <a:prstGeom prst="rect">
            <a:avLst/>
          </a:prstGeom>
        </p:spPr>
      </p:pic>
      <p:pic>
        <p:nvPicPr>
          <p:cNvPr id="9" name="ttsMP3.com_VoiceText_2022-8-30_12_3_5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751586" y="3612948"/>
            <a:ext cx="314159" cy="314159"/>
          </a:xfrm>
          <a:prstGeom prst="rect">
            <a:avLst/>
          </a:prstGeom>
        </p:spPr>
      </p:pic>
      <p:pic>
        <p:nvPicPr>
          <p:cNvPr id="10" name="ttsMP3.com_VoiceText_2022-8-30_12_4_36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313861" y="3994484"/>
            <a:ext cx="298383" cy="298383"/>
          </a:xfrm>
          <a:prstGeom prst="rect">
            <a:avLst/>
          </a:prstGeom>
        </p:spPr>
      </p:pic>
      <p:pic>
        <p:nvPicPr>
          <p:cNvPr id="11" name="ttsMP3.com_VoiceText_2022-8-30_12_5_35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538627" y="4360243"/>
            <a:ext cx="302661" cy="302661"/>
          </a:xfrm>
          <a:prstGeom prst="rect">
            <a:avLst/>
          </a:prstGeom>
        </p:spPr>
      </p:pic>
      <p:pic>
        <p:nvPicPr>
          <p:cNvPr id="12" name="ttsMP3.com_VoiceText_2022-8-30_12_6_25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841288" y="4711027"/>
            <a:ext cx="385013" cy="385013"/>
          </a:xfrm>
          <a:prstGeom prst="rect">
            <a:avLst/>
          </a:prstGeom>
        </p:spPr>
      </p:pic>
      <p:pic>
        <p:nvPicPr>
          <p:cNvPr id="13" name="ttsMP3.com_VoiceText_2022-8-30_12_7_4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379099" y="5096040"/>
            <a:ext cx="332608" cy="332608"/>
          </a:xfrm>
          <a:prstGeom prst="rect">
            <a:avLst/>
          </a:prstGeom>
        </p:spPr>
      </p:pic>
      <p:pic>
        <p:nvPicPr>
          <p:cNvPr id="14" name="ttsMP3.com_VoiceText_2022-8-30_12_8_3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080183" y="5453555"/>
            <a:ext cx="379396" cy="379396"/>
          </a:xfrm>
          <a:prstGeom prst="rect">
            <a:avLst/>
          </a:prstGeom>
        </p:spPr>
      </p:pic>
      <p:pic>
        <p:nvPicPr>
          <p:cNvPr id="15" name="ttsMP3.com_VoiceText_2022-8-30_12_9_21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433952" y="5832951"/>
            <a:ext cx="378863" cy="378863"/>
          </a:xfrm>
          <a:prstGeom prst="rect">
            <a:avLst/>
          </a:prstGeom>
        </p:spPr>
      </p:pic>
      <p:pic>
        <p:nvPicPr>
          <p:cNvPr id="16" name="ttsMP3.com_VoiceText_2022-8-30_12_10_1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013649" y="6227988"/>
            <a:ext cx="328064" cy="3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5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2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2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0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2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6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5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98" y="95621"/>
            <a:ext cx="8127999" cy="645526"/>
          </a:xfr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/>
          <a:lstStyle/>
          <a:p>
            <a:r>
              <a:rPr lang="fr-CA" dirty="0" smtClean="0">
                <a:latin typeface="Trebuchet MS" panose="020B0603020202020204" pitchFamily="34" charset="0"/>
              </a:rPr>
              <a:t>French </a:t>
            </a:r>
            <a:r>
              <a:rPr lang="fr-CA" dirty="0" err="1" smtClean="0">
                <a:latin typeface="Trebuchet MS" panose="020B0603020202020204" pitchFamily="34" charset="0"/>
              </a:rPr>
              <a:t>Phonics</a:t>
            </a:r>
            <a:r>
              <a:rPr lang="fr-CA" dirty="0" smtClean="0">
                <a:latin typeface="Trebuchet MS" panose="020B0603020202020204" pitchFamily="34" charset="0"/>
              </a:rPr>
              <a:t>- </a:t>
            </a:r>
            <a:r>
              <a:rPr lang="fr-CA" dirty="0" err="1" smtClean="0">
                <a:latin typeface="Trebuchet MS" panose="020B0603020202020204" pitchFamily="34" charset="0"/>
              </a:rPr>
              <a:t>Vowels</a:t>
            </a:r>
            <a:r>
              <a:rPr lang="fr-CA" dirty="0" smtClean="0">
                <a:latin typeface="Trebuchet MS" panose="020B0603020202020204" pitchFamily="34" charset="0"/>
              </a:rPr>
              <a:t> </a:t>
            </a:r>
            <a:endParaRPr lang="en-GB" dirty="0">
              <a:latin typeface="Trebuchet MS" panose="020B0603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71967"/>
              </p:ext>
            </p:extLst>
          </p:nvPr>
        </p:nvGraphicFramePr>
        <p:xfrm>
          <a:off x="164699" y="912172"/>
          <a:ext cx="9470189" cy="230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362">
                  <a:extLst>
                    <a:ext uri="{9D8B030D-6E8A-4147-A177-3AD203B41FA5}">
                      <a16:colId xmlns:a16="http://schemas.microsoft.com/office/drawing/2014/main" val="2678730402"/>
                    </a:ext>
                  </a:extLst>
                </a:gridCol>
                <a:gridCol w="2464067">
                  <a:extLst>
                    <a:ext uri="{9D8B030D-6E8A-4147-A177-3AD203B41FA5}">
                      <a16:colId xmlns:a16="http://schemas.microsoft.com/office/drawing/2014/main" val="2517860676"/>
                    </a:ext>
                  </a:extLst>
                </a:gridCol>
                <a:gridCol w="4937760">
                  <a:extLst>
                    <a:ext uri="{9D8B030D-6E8A-4147-A177-3AD203B41FA5}">
                      <a16:colId xmlns:a16="http://schemas.microsoft.com/office/drawing/2014/main" val="4249248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International </a:t>
                      </a:r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Phonetic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Alphabet </a:t>
                      </a:r>
                    </a:p>
                    <a:p>
                      <a:r>
                        <a:rPr lang="fr-CA" sz="16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(IPA)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Letters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Examples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6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ie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ye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ille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il, hi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fief, payer, fille, famille,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travail, hier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188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w, oui,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oy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oui, moyen, web,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week-end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463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oi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oiseau, crois, moi, fois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2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ɥ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ui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uy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huit,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puis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748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64697" y="3389517"/>
            <a:ext cx="8127999" cy="645526"/>
          </a:xfrm>
          <a:prstGeom prst="rect">
            <a:avLst/>
          </a:prstGeo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 smtClean="0">
                <a:latin typeface="Trebuchet MS" panose="020B0603020202020204" pitchFamily="34" charset="0"/>
              </a:rPr>
              <a:t>French </a:t>
            </a:r>
            <a:r>
              <a:rPr lang="fr-CA" dirty="0" err="1" smtClean="0">
                <a:latin typeface="Trebuchet MS" panose="020B0603020202020204" pitchFamily="34" charset="0"/>
              </a:rPr>
              <a:t>Phonics</a:t>
            </a:r>
            <a:r>
              <a:rPr lang="fr-CA" dirty="0" smtClean="0">
                <a:latin typeface="Trebuchet MS" panose="020B0603020202020204" pitchFamily="34" charset="0"/>
              </a:rPr>
              <a:t>- Nasal </a:t>
            </a:r>
            <a:r>
              <a:rPr lang="fr-CA" dirty="0" err="1" smtClean="0">
                <a:latin typeface="Trebuchet MS" panose="020B0603020202020204" pitchFamily="34" charset="0"/>
              </a:rPr>
              <a:t>Sounds</a:t>
            </a:r>
            <a:r>
              <a:rPr lang="fr-CA" dirty="0" smtClean="0">
                <a:latin typeface="Trebuchet MS" panose="020B0603020202020204" pitchFamily="34" charset="0"/>
              </a:rPr>
              <a:t> </a:t>
            </a:r>
            <a:endParaRPr lang="en-GB" dirty="0">
              <a:latin typeface="Trebuchet MS" panose="020B0603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064823"/>
              </p:ext>
            </p:extLst>
          </p:nvPr>
        </p:nvGraphicFramePr>
        <p:xfrm>
          <a:off x="164699" y="4206068"/>
          <a:ext cx="11732126" cy="2511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360">
                  <a:extLst>
                    <a:ext uri="{9D8B030D-6E8A-4147-A177-3AD203B41FA5}">
                      <a16:colId xmlns:a16="http://schemas.microsoft.com/office/drawing/2014/main" val="2678730402"/>
                    </a:ext>
                  </a:extLst>
                </a:gridCol>
                <a:gridCol w="3623631">
                  <a:extLst>
                    <a:ext uri="{9D8B030D-6E8A-4147-A177-3AD203B41FA5}">
                      <a16:colId xmlns:a16="http://schemas.microsoft.com/office/drawing/2014/main" val="2517860676"/>
                    </a:ext>
                  </a:extLst>
                </a:gridCol>
                <a:gridCol w="6117135">
                  <a:extLst>
                    <a:ext uri="{9D8B030D-6E8A-4147-A177-3AD203B41FA5}">
                      <a16:colId xmlns:a16="http://schemas.microsoft.com/office/drawing/2014/main" val="4249248864"/>
                    </a:ext>
                  </a:extLst>
                </a:gridCol>
              </a:tblGrid>
              <a:tr h="820923"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International </a:t>
                      </a:r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Phonetic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Alphabet </a:t>
                      </a:r>
                    </a:p>
                    <a:p>
                      <a:r>
                        <a:rPr lang="fr-CA" sz="1600" baseline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(IPA)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Letters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err="1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Examples</a:t>
                      </a:r>
                      <a:endParaRPr lang="en-GB" sz="16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6326"/>
                  </a:ext>
                </a:extLst>
              </a:tr>
              <a:tr h="369922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ɑ̃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ans,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am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amp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amps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en,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ens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emps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ean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oan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sans,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ampule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champ, champs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vent,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lens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temps, Jean,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188638"/>
                  </a:ext>
                </a:extLst>
              </a:tr>
              <a:tr h="369922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ɛ̃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in,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im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ain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aim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ein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eim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yn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fr-CA" sz="1600" baseline="0" dirty="0" err="1" smtClean="0">
                          <a:latin typeface="Trebuchet MS" panose="020B0603020202020204" pitchFamily="34" charset="0"/>
                        </a:rPr>
                        <a:t>ym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, en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vin, impasse,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lain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, daim, Reims,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synthèse, sympa, bien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463054"/>
                  </a:ext>
                </a:extLst>
              </a:tr>
              <a:tr h="369922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œ̃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un, </a:t>
                      </a:r>
                      <a:r>
                        <a:rPr lang="fr-CA" sz="1600" dirty="0" err="1" smtClean="0">
                          <a:latin typeface="Trebuchet MS" panose="020B0603020202020204" pitchFamily="34" charset="0"/>
                        </a:rPr>
                        <a:t>um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un, brun,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parfum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26990"/>
                  </a:ext>
                </a:extLst>
              </a:tr>
              <a:tr h="369922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ɔ̃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on, om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>
                          <a:latin typeface="Trebuchet MS" panose="020B0603020202020204" pitchFamily="34" charset="0"/>
                        </a:rPr>
                        <a:t>bon, son, mon, maison,</a:t>
                      </a:r>
                      <a:r>
                        <a:rPr lang="fr-CA" sz="1600" baseline="0" dirty="0" smtClean="0">
                          <a:latin typeface="Trebuchet MS" panose="020B0603020202020204" pitchFamily="34" charset="0"/>
                        </a:rPr>
                        <a:t> jouons, nom </a:t>
                      </a:r>
                      <a:endParaRPr lang="en-GB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748"/>
                  </a:ext>
                </a:extLst>
              </a:tr>
            </a:tbl>
          </a:graphicData>
        </a:graphic>
      </p:graphicFrame>
      <p:pic>
        <p:nvPicPr>
          <p:cNvPr id="3" name="ttsMP3.com_VoiceText_2022-8-30_12_23_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64875" y="1753134"/>
            <a:ext cx="335548" cy="335548"/>
          </a:xfrm>
          <a:prstGeom prst="rect">
            <a:avLst/>
          </a:prstGeom>
        </p:spPr>
      </p:pic>
      <p:pic>
        <p:nvPicPr>
          <p:cNvPr id="7" name="ttsMP3.com_VoiceText_2022-8-30_12_24_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60380" y="2088682"/>
            <a:ext cx="321109" cy="321109"/>
          </a:xfrm>
          <a:prstGeom prst="rect">
            <a:avLst/>
          </a:prstGeom>
        </p:spPr>
      </p:pic>
      <p:pic>
        <p:nvPicPr>
          <p:cNvPr id="8" name="ttsMP3.com_VoiceText_2022-8-30_12_24_5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68953" y="2497179"/>
            <a:ext cx="294373" cy="294373"/>
          </a:xfrm>
          <a:prstGeom prst="rect">
            <a:avLst/>
          </a:prstGeom>
        </p:spPr>
      </p:pic>
      <p:pic>
        <p:nvPicPr>
          <p:cNvPr id="9" name="ttsMP3.com_VoiceText_2022-8-30_12_26_1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762" y="2893327"/>
            <a:ext cx="273785" cy="273785"/>
          </a:xfrm>
          <a:prstGeom prst="rect">
            <a:avLst/>
          </a:prstGeom>
        </p:spPr>
      </p:pic>
      <p:pic>
        <p:nvPicPr>
          <p:cNvPr id="10" name="ttsMP3.com_VoiceText_2022-8-30_12_27_3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080817" y="5056661"/>
            <a:ext cx="371987" cy="371987"/>
          </a:xfrm>
          <a:prstGeom prst="rect">
            <a:avLst/>
          </a:prstGeom>
        </p:spPr>
      </p:pic>
      <p:pic>
        <p:nvPicPr>
          <p:cNvPr id="11" name="ttsMP3.com_VoiceText_2022-8-30_12_35_1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96402" y="5599673"/>
            <a:ext cx="348740" cy="348740"/>
          </a:xfrm>
          <a:prstGeom prst="rect">
            <a:avLst/>
          </a:prstGeom>
        </p:spPr>
      </p:pic>
      <p:pic>
        <p:nvPicPr>
          <p:cNvPr id="12" name="ttsMP3.com_VoiceText_2022-8-30_12_36_26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08234" y="6015790"/>
            <a:ext cx="346509" cy="346509"/>
          </a:xfrm>
          <a:prstGeom prst="rect">
            <a:avLst/>
          </a:prstGeom>
        </p:spPr>
      </p:pic>
      <p:pic>
        <p:nvPicPr>
          <p:cNvPr id="13" name="ttsMP3.com_VoiceText_2022-8-30_12_38_32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64850" y="6373349"/>
            <a:ext cx="370038" cy="3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8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1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3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7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4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5016" y="124497"/>
            <a:ext cx="11839927" cy="501145"/>
          </a:xfr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en-US" sz="2200" b="1" u="sng" dirty="0">
                <a:latin typeface="Trebuchet MS" panose="020B0603020202020204" pitchFamily="34" charset="0"/>
              </a:rPr>
              <a:t>Page </a:t>
            </a:r>
            <a:r>
              <a:rPr lang="en-US" sz="2200" b="1" u="sng" dirty="0" smtClean="0">
                <a:latin typeface="Trebuchet MS" panose="020B0603020202020204" pitchFamily="34" charset="0"/>
              </a:rPr>
              <a:t>8: </a:t>
            </a:r>
            <a:r>
              <a:rPr lang="en-US" sz="2200" b="1" u="sng" dirty="0">
                <a:latin typeface="Trebuchet MS" panose="020B0603020202020204" pitchFamily="34" charset="0"/>
              </a:rPr>
              <a:t>: Irregular Verbs - </a:t>
            </a:r>
            <a:r>
              <a:rPr lang="en-US" sz="2200" b="1" u="sng" dirty="0" err="1">
                <a:latin typeface="Trebuchet MS" panose="020B0603020202020204" pitchFamily="34" charset="0"/>
              </a:rPr>
              <a:t>Avoir</a:t>
            </a:r>
            <a:r>
              <a:rPr lang="en-US" sz="2200" b="1" u="sng" dirty="0">
                <a:latin typeface="Trebuchet MS" panose="020B0603020202020204" pitchFamily="34" charset="0"/>
              </a:rPr>
              <a:t> (To have), </a:t>
            </a:r>
            <a:r>
              <a:rPr lang="en-US" sz="2200" b="1" u="sng" dirty="0" err="1">
                <a:latin typeface="Trebuchet MS" panose="020B0603020202020204" pitchFamily="34" charset="0"/>
              </a:rPr>
              <a:t>Être</a:t>
            </a:r>
            <a:r>
              <a:rPr lang="en-US" sz="2200" b="1" u="sng" dirty="0">
                <a:latin typeface="Trebuchet MS" panose="020B0603020202020204" pitchFamily="34" charset="0"/>
              </a:rPr>
              <a:t> (To be), Faire (To do), </a:t>
            </a:r>
            <a:r>
              <a:rPr lang="en-US" sz="2200" b="1" u="sng" dirty="0" err="1">
                <a:latin typeface="Trebuchet MS" panose="020B0603020202020204" pitchFamily="34" charset="0"/>
              </a:rPr>
              <a:t>Aller</a:t>
            </a:r>
            <a:r>
              <a:rPr lang="en-US" sz="2200" b="1" u="sng" dirty="0">
                <a:latin typeface="Trebuchet MS" panose="020B0603020202020204" pitchFamily="34" charset="0"/>
              </a:rPr>
              <a:t> (To go</a:t>
            </a:r>
            <a:r>
              <a:rPr lang="en-US" sz="2200" b="1" u="sng" dirty="0" smtClean="0">
                <a:latin typeface="Trebuchet MS" panose="020B0603020202020204" pitchFamily="34" charset="0"/>
              </a:rPr>
              <a:t>)</a:t>
            </a:r>
            <a:endParaRPr lang="en-GB" sz="2200" dirty="0">
              <a:latin typeface="Trebuchet MS" panose="020B0603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29532"/>
              </p:ext>
            </p:extLst>
          </p:nvPr>
        </p:nvGraphicFramePr>
        <p:xfrm>
          <a:off x="164782" y="781272"/>
          <a:ext cx="2846451" cy="4003679"/>
        </p:xfrm>
        <a:graphic>
          <a:graphicData uri="http://schemas.openxmlformats.org/drawingml/2006/table">
            <a:tbl>
              <a:tblPr/>
              <a:tblGrid>
                <a:gridCol w="914420">
                  <a:extLst>
                    <a:ext uri="{9D8B030D-6E8A-4147-A177-3AD203B41FA5}">
                      <a16:colId xmlns:a16="http://schemas.microsoft.com/office/drawing/2014/main" val="3181431072"/>
                    </a:ext>
                  </a:extLst>
                </a:gridCol>
                <a:gridCol w="1932031">
                  <a:extLst>
                    <a:ext uri="{9D8B030D-6E8A-4147-A177-3AD203B41FA5}">
                      <a16:colId xmlns:a16="http://schemas.microsoft.com/office/drawing/2014/main" val="3185306821"/>
                    </a:ext>
                  </a:extLst>
                </a:gridCol>
              </a:tblGrid>
              <a:tr h="214325"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Avoir—To Have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45815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J’ai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have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6888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Tu as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have (singular, informal)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95659"/>
                  </a:ext>
                </a:extLst>
              </a:tr>
              <a:tr h="47482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a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He has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 has (masculine objects)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493573"/>
                  </a:ext>
                </a:extLst>
              </a:tr>
              <a:tr h="4440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Elle a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She has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 has (feminine objects)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09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Iel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a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 have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86147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a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have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36747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Nous avons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have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1687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Vous avez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have (plural, formal)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340238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Ils ont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 have (masculine)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723821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Elles ont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have (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feminine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)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15231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789018"/>
              </p:ext>
            </p:extLst>
          </p:nvPr>
        </p:nvGraphicFramePr>
        <p:xfrm>
          <a:off x="3181921" y="781272"/>
          <a:ext cx="2902077" cy="4003679"/>
        </p:xfrm>
        <a:graphic>
          <a:graphicData uri="http://schemas.openxmlformats.org/drawingml/2006/table">
            <a:tbl>
              <a:tblPr/>
              <a:tblGrid>
                <a:gridCol w="1124903">
                  <a:extLst>
                    <a:ext uri="{9D8B030D-6E8A-4147-A177-3AD203B41FA5}">
                      <a16:colId xmlns:a16="http://schemas.microsoft.com/office/drawing/2014/main" val="2393713315"/>
                    </a:ext>
                  </a:extLst>
                </a:gridCol>
                <a:gridCol w="1777174">
                  <a:extLst>
                    <a:ext uri="{9D8B030D-6E8A-4147-A177-3AD203B41FA5}">
                      <a16:colId xmlns:a16="http://schemas.microsoft.com/office/drawing/2014/main" val="37151841"/>
                    </a:ext>
                  </a:extLst>
                </a:gridCol>
              </a:tblGrid>
              <a:tr h="214325"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Être—To Be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20529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suis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am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25607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Tu es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are (singular, informal)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583736"/>
                  </a:ext>
                </a:extLst>
              </a:tr>
              <a:tr h="47645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est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He is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 is (masculine objects)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84229"/>
                  </a:ext>
                </a:extLst>
              </a:tr>
              <a:tr h="4440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Elle est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She is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 is (feminine objects)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496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Iel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est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 </a:t>
                      </a:r>
                      <a:r>
                        <a:rPr lang="en-US" sz="12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are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87957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est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are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959480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Nous sommes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are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063397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Vous êtes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are (plural, formal)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830998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Ils sont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are (masculine)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6116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Elles sont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are (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feminine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)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50190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441483"/>
              </p:ext>
            </p:extLst>
          </p:nvPr>
        </p:nvGraphicFramePr>
        <p:xfrm>
          <a:off x="6204979" y="781272"/>
          <a:ext cx="2846451" cy="3786065"/>
        </p:xfrm>
        <a:graphic>
          <a:graphicData uri="http://schemas.openxmlformats.org/drawingml/2006/table">
            <a:tbl>
              <a:tblPr/>
              <a:tblGrid>
                <a:gridCol w="914420">
                  <a:extLst>
                    <a:ext uri="{9D8B030D-6E8A-4147-A177-3AD203B41FA5}">
                      <a16:colId xmlns:a16="http://schemas.microsoft.com/office/drawing/2014/main" val="1320642938"/>
                    </a:ext>
                  </a:extLst>
                </a:gridCol>
                <a:gridCol w="1932031">
                  <a:extLst>
                    <a:ext uri="{9D8B030D-6E8A-4147-A177-3AD203B41FA5}">
                      <a16:colId xmlns:a16="http://schemas.microsoft.com/office/drawing/2014/main" val="3102869672"/>
                    </a:ext>
                  </a:extLst>
                </a:gridCol>
              </a:tblGrid>
              <a:tr h="214325"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Faire—To do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866814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fais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do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242875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Tu fais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do (singular, informal)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384483"/>
                  </a:ext>
                </a:extLst>
              </a:tr>
              <a:tr h="4440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fait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He does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 does (masculine objects)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8080"/>
                  </a:ext>
                </a:extLst>
              </a:tr>
              <a:tr h="4440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Elle fait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She does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 does (feminine objects)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57595"/>
                  </a:ext>
                </a:extLst>
              </a:tr>
              <a:tr h="20932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Iel fait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do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50974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fait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do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96206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Nous faisons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do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560952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Vous faites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do (plural, formal)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05147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Ils font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 do (masculine)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954682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Elles font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do (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feminine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)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94374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130052"/>
              </p:ext>
            </p:extLst>
          </p:nvPr>
        </p:nvGraphicFramePr>
        <p:xfrm>
          <a:off x="9172411" y="781272"/>
          <a:ext cx="2902077" cy="3786065"/>
        </p:xfrm>
        <a:graphic>
          <a:graphicData uri="http://schemas.openxmlformats.org/drawingml/2006/table">
            <a:tbl>
              <a:tblPr/>
              <a:tblGrid>
                <a:gridCol w="970123">
                  <a:extLst>
                    <a:ext uri="{9D8B030D-6E8A-4147-A177-3AD203B41FA5}">
                      <a16:colId xmlns:a16="http://schemas.microsoft.com/office/drawing/2014/main" val="853807296"/>
                    </a:ext>
                  </a:extLst>
                </a:gridCol>
                <a:gridCol w="1931954">
                  <a:extLst>
                    <a:ext uri="{9D8B030D-6E8A-4147-A177-3AD203B41FA5}">
                      <a16:colId xmlns:a16="http://schemas.microsoft.com/office/drawing/2014/main" val="1607473506"/>
                    </a:ext>
                  </a:extLst>
                </a:gridCol>
              </a:tblGrid>
              <a:tr h="214325"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Aller—To Be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882601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vais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go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892291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Tu vas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go (singular, informal)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594738"/>
                  </a:ext>
                </a:extLst>
              </a:tr>
              <a:tr h="4440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 va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He goes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 goes (masculine objects)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150102"/>
                  </a:ext>
                </a:extLst>
              </a:tr>
              <a:tr h="44400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Elle va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She goes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It goes (feminine objects)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8053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Iel va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 go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88679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 va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go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686316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Nous allons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 go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816062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Vous allez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 go (plural, formal)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088943"/>
                  </a:ext>
                </a:extLst>
              </a:tr>
              <a:tr h="21115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Ils vont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 go (masculine)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440676"/>
                  </a:ext>
                </a:extLst>
              </a:tr>
              <a:tr h="2084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Elles vont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They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go (</a:t>
                      </a:r>
                      <a:r>
                        <a:rPr lang="fr-CA" sz="12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feminine</a:t>
                      </a:r>
                      <a:r>
                        <a:rPr lang="fr-CA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)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437293"/>
                  </a:ext>
                </a:extLst>
              </a:tr>
            </a:tbl>
          </a:graphicData>
        </a:graphic>
      </p:graphicFrame>
      <p:pic>
        <p:nvPicPr>
          <p:cNvPr id="15" name="ttsMP3.com_VoiceText_2022-8-24_14_12_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86977" y="781272"/>
            <a:ext cx="297720" cy="297720"/>
          </a:xfrm>
          <a:prstGeom prst="rect">
            <a:avLst/>
          </a:prstGeom>
        </p:spPr>
      </p:pic>
      <p:pic>
        <p:nvPicPr>
          <p:cNvPr id="16" name="ttsMP3.com_VoiceText_2022-8-24_14_13_5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33428" y="781272"/>
            <a:ext cx="297720" cy="297720"/>
          </a:xfrm>
          <a:prstGeom prst="rect">
            <a:avLst/>
          </a:prstGeom>
        </p:spPr>
      </p:pic>
      <p:pic>
        <p:nvPicPr>
          <p:cNvPr id="17" name="ttsMP3.com_VoiceText_2022-8-24_14_14_3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7428" y="781272"/>
            <a:ext cx="297720" cy="297720"/>
          </a:xfrm>
          <a:prstGeom prst="rect">
            <a:avLst/>
          </a:prstGeom>
        </p:spPr>
      </p:pic>
      <p:pic>
        <p:nvPicPr>
          <p:cNvPr id="19" name="ttsMP3.com_VoiceText_2022-8-24_14_15_4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23879" y="781272"/>
            <a:ext cx="315265" cy="31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3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2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4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17" y="124497"/>
            <a:ext cx="10515600" cy="501145"/>
          </a:xfr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r>
              <a:rPr lang="en-US" sz="3200" b="1" u="sng" dirty="0">
                <a:latin typeface="Trebuchet MS" panose="020B0603020202020204" pitchFamily="34" charset="0"/>
              </a:rPr>
              <a:t>Page 12: Greetings, Numbers, Age, Months and Birthday</a:t>
            </a:r>
            <a:endParaRPr lang="en-GB" sz="3200" dirty="0">
              <a:latin typeface="Trebuchet MS" panose="020B0603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898544"/>
              </p:ext>
            </p:extLst>
          </p:nvPr>
        </p:nvGraphicFramePr>
        <p:xfrm>
          <a:off x="150263" y="732262"/>
          <a:ext cx="4036726" cy="5990985"/>
        </p:xfrm>
        <a:graphic>
          <a:graphicData uri="http://schemas.openxmlformats.org/drawingml/2006/table">
            <a:tbl>
              <a:tblPr/>
              <a:tblGrid>
                <a:gridCol w="2018363">
                  <a:extLst>
                    <a:ext uri="{9D8B030D-6E8A-4147-A177-3AD203B41FA5}">
                      <a16:colId xmlns:a16="http://schemas.microsoft.com/office/drawing/2014/main" val="694023606"/>
                    </a:ext>
                  </a:extLst>
                </a:gridCol>
                <a:gridCol w="2018363">
                  <a:extLst>
                    <a:ext uri="{9D8B030D-6E8A-4147-A177-3AD203B41FA5}">
                      <a16:colId xmlns:a16="http://schemas.microsoft.com/office/drawing/2014/main" val="2535167962"/>
                    </a:ext>
                  </a:extLst>
                </a:gridCol>
              </a:tblGrid>
              <a:tr h="153262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Greetings– Les Salutations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510073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English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French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707774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Hello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Bonjour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275445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Goodbye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Au revoir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144156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Hi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Salut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438573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How are you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Ça va?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176237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I’m okay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Ça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va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bien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396567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I’m bad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Ça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va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mal 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442627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I’m not okay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Non, ça ne va pas</a:t>
                      </a:r>
                      <a:endParaRPr lang="fr-FR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280235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So-so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Bof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078900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Yes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Oui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100614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Non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044835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Not bad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Pas mal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95806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Very well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Très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bien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94145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What are you called?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Comment </a:t>
                      </a: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tu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t’appelles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?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766847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I’m called...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 </a:t>
                      </a: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m’appelle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...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837698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Thank you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Merci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357829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Please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S’il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vous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plaît</a:t>
                      </a: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207694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You’re welcome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 </a:t>
                      </a:r>
                      <a:r>
                        <a:rPr lang="en-US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rien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721" marR="30721" marT="30721" marB="30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786501"/>
                  </a:ext>
                </a:extLst>
              </a:tr>
            </a:tbl>
          </a:graphicData>
        </a:graphic>
      </p:graphicFrame>
      <p:pic>
        <p:nvPicPr>
          <p:cNvPr id="6" name="ttsMP3.com_VoiceText_2022-8-24_10_25_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76296" y="732262"/>
            <a:ext cx="310197" cy="310197"/>
          </a:xfrm>
          <a:prstGeom prst="rect">
            <a:avLst/>
          </a:prstGeom>
        </p:spPr>
      </p:pic>
      <p:sp>
        <p:nvSpPr>
          <p:cNvPr id="8" name="Control 2"/>
          <p:cNvSpPr>
            <a:spLocks noChangeArrowheads="1" noChangeShapeType="1"/>
          </p:cNvSpPr>
          <p:nvPr/>
        </p:nvSpPr>
        <p:spPr bwMode="auto">
          <a:xfrm>
            <a:off x="8178800" y="2490788"/>
            <a:ext cx="3187700" cy="431958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816921"/>
              </p:ext>
            </p:extLst>
          </p:nvPr>
        </p:nvGraphicFramePr>
        <p:xfrm>
          <a:off x="4374769" y="732262"/>
          <a:ext cx="3808793" cy="4723511"/>
        </p:xfrm>
        <a:graphic>
          <a:graphicData uri="http://schemas.openxmlformats.org/drawingml/2006/table">
            <a:tbl>
              <a:tblPr/>
              <a:tblGrid>
                <a:gridCol w="805129">
                  <a:extLst>
                    <a:ext uri="{9D8B030D-6E8A-4147-A177-3AD203B41FA5}">
                      <a16:colId xmlns:a16="http://schemas.microsoft.com/office/drawing/2014/main" val="378869112"/>
                    </a:ext>
                  </a:extLst>
                </a:gridCol>
                <a:gridCol w="1025080">
                  <a:extLst>
                    <a:ext uri="{9D8B030D-6E8A-4147-A177-3AD203B41FA5}">
                      <a16:colId xmlns:a16="http://schemas.microsoft.com/office/drawing/2014/main" val="1128297885"/>
                    </a:ext>
                  </a:extLst>
                </a:gridCol>
                <a:gridCol w="830822">
                  <a:extLst>
                    <a:ext uri="{9D8B030D-6E8A-4147-A177-3AD203B41FA5}">
                      <a16:colId xmlns:a16="http://schemas.microsoft.com/office/drawing/2014/main" val="3041735823"/>
                    </a:ext>
                  </a:extLst>
                </a:gridCol>
                <a:gridCol w="1147762">
                  <a:extLst>
                    <a:ext uri="{9D8B030D-6E8A-4147-A177-3AD203B41FA5}">
                      <a16:colId xmlns:a16="http://schemas.microsoft.com/office/drawing/2014/main" val="762157957"/>
                    </a:ext>
                  </a:extLst>
                </a:gridCol>
              </a:tblGrid>
              <a:tr h="332638">
                <a:tc gridSpan="4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Numbers</a:t>
                      </a:r>
                      <a:r>
                        <a:rPr lang="fr-CA" sz="16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– Les Numéros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918761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English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French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English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French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757267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douze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643421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deux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treize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755801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trois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quatorze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655113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quatre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quinze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51698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cinq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seize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202721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six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17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dix-sept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11324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sept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dix-huit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198954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huit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19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dix-neuf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211464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Neuf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vingt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227855"/>
                  </a:ext>
                </a:extLst>
              </a:tr>
              <a:tr h="33263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dix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21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vingt-et-un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517356"/>
                  </a:ext>
                </a:extLst>
              </a:tr>
              <a:tr h="32849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onze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22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vingt-deux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361869"/>
                  </a:ext>
                </a:extLst>
              </a:tr>
            </a:tbl>
          </a:graphicData>
        </a:graphic>
      </p:graphicFrame>
      <p:sp>
        <p:nvSpPr>
          <p:cNvPr id="10" name="Control 3"/>
          <p:cNvSpPr>
            <a:spLocks noChangeArrowheads="1" noChangeShapeType="1"/>
          </p:cNvSpPr>
          <p:nvPr/>
        </p:nvSpPr>
        <p:spPr bwMode="auto">
          <a:xfrm>
            <a:off x="8183563" y="2492375"/>
            <a:ext cx="3187700" cy="43195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ttsMP3.com_VoiceText_2022-8-24_10_28_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7200" y="732262"/>
            <a:ext cx="310197" cy="310197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912071"/>
              </p:ext>
            </p:extLst>
          </p:nvPr>
        </p:nvGraphicFramePr>
        <p:xfrm>
          <a:off x="8337455" y="732262"/>
          <a:ext cx="2278538" cy="2845219"/>
        </p:xfrm>
        <a:graphic>
          <a:graphicData uri="http://schemas.openxmlformats.org/drawingml/2006/table">
            <a:tbl>
              <a:tblPr/>
              <a:tblGrid>
                <a:gridCol w="1030955">
                  <a:extLst>
                    <a:ext uri="{9D8B030D-6E8A-4147-A177-3AD203B41FA5}">
                      <a16:colId xmlns:a16="http://schemas.microsoft.com/office/drawing/2014/main" val="4186310128"/>
                    </a:ext>
                  </a:extLst>
                </a:gridCol>
                <a:gridCol w="1247583">
                  <a:extLst>
                    <a:ext uri="{9D8B030D-6E8A-4147-A177-3AD203B41FA5}">
                      <a16:colId xmlns:a16="http://schemas.microsoft.com/office/drawing/2014/main" val="1828429516"/>
                    </a:ext>
                  </a:extLst>
                </a:gridCol>
              </a:tblGrid>
              <a:tr h="497561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How old are you? 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Quel</a:t>
                      </a:r>
                      <a:r>
                        <a:rPr lang="en-US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4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âge</a:t>
                      </a:r>
                      <a:r>
                        <a:rPr lang="en-US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as-</a:t>
                      </a:r>
                      <a:r>
                        <a:rPr lang="en-US" sz="1400" b="1" u="sng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tu</a:t>
                      </a:r>
                      <a:r>
                        <a:rPr lang="en-US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?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17832"/>
                  </a:ext>
                </a:extLst>
              </a:tr>
              <a:tr h="25577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English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French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99073"/>
                  </a:ext>
                </a:extLst>
              </a:tr>
              <a:tr h="26865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have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j’ai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286194"/>
                  </a:ext>
                </a:extLst>
              </a:tr>
              <a:tr h="25116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Years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old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)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ans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902961"/>
                  </a:ext>
                </a:extLst>
              </a:tr>
              <a:tr h="37227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And </a:t>
                      </a:r>
                      <a:r>
                        <a:rPr lang="fr-CA" sz="14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you</a:t>
                      </a: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?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et toi?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76068"/>
                  </a:ext>
                </a:extLst>
              </a:tr>
              <a:tr h="596240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 French you say ‘I have’ rather than ‘I am’ when saying your age.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871451"/>
                  </a:ext>
                </a:extLst>
              </a:tr>
            </a:tbl>
          </a:graphicData>
        </a:graphic>
      </p:graphicFrame>
      <p:pic>
        <p:nvPicPr>
          <p:cNvPr id="14" name="ttsMP3.com_VoiceText_2022-8-24_10_32_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4176" y="8392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3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5017" y="124497"/>
            <a:ext cx="10515600" cy="501145"/>
          </a:xfrm>
          <a:solidFill>
            <a:srgbClr val="FFF2CC"/>
          </a:solidFill>
          <a:ln w="38100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r>
              <a:rPr lang="en-US" sz="3200" b="1" u="sng" dirty="0">
                <a:latin typeface="Trebuchet MS" panose="020B0603020202020204" pitchFamily="34" charset="0"/>
              </a:rPr>
              <a:t>Page 12: Greetings, Numbers, Age, Months and Birthday</a:t>
            </a:r>
            <a:endParaRPr lang="en-GB" sz="3200" dirty="0">
              <a:latin typeface="Trebuchet MS" panose="020B0603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796903"/>
              </p:ext>
            </p:extLst>
          </p:nvPr>
        </p:nvGraphicFramePr>
        <p:xfrm>
          <a:off x="285017" y="793431"/>
          <a:ext cx="7706839" cy="5153852"/>
        </p:xfrm>
        <a:graphic>
          <a:graphicData uri="http://schemas.openxmlformats.org/drawingml/2006/table">
            <a:tbl>
              <a:tblPr/>
              <a:tblGrid>
                <a:gridCol w="1587663">
                  <a:extLst>
                    <a:ext uri="{9D8B030D-6E8A-4147-A177-3AD203B41FA5}">
                      <a16:colId xmlns:a16="http://schemas.microsoft.com/office/drawing/2014/main" val="3904461371"/>
                    </a:ext>
                  </a:extLst>
                </a:gridCol>
                <a:gridCol w="2712243">
                  <a:extLst>
                    <a:ext uri="{9D8B030D-6E8A-4147-A177-3AD203B41FA5}">
                      <a16:colId xmlns:a16="http://schemas.microsoft.com/office/drawing/2014/main" val="3181623878"/>
                    </a:ext>
                  </a:extLst>
                </a:gridCol>
                <a:gridCol w="1486334">
                  <a:extLst>
                    <a:ext uri="{9D8B030D-6E8A-4147-A177-3AD203B41FA5}">
                      <a16:colId xmlns:a16="http://schemas.microsoft.com/office/drawing/2014/main" val="1470627526"/>
                    </a:ext>
                  </a:extLst>
                </a:gridCol>
                <a:gridCol w="1920599">
                  <a:extLst>
                    <a:ext uri="{9D8B030D-6E8A-4147-A177-3AD203B41FA5}">
                      <a16:colId xmlns:a16="http://schemas.microsoft.com/office/drawing/2014/main" val="2144447185"/>
                    </a:ext>
                  </a:extLst>
                </a:gridCol>
              </a:tblGrid>
              <a:tr h="418143">
                <a:tc gridSpan="4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4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Happy Birthday! Joyeux Anniversaire</a:t>
                      </a:r>
                      <a:endParaRPr lang="fr-CA" sz="11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638955"/>
                  </a:ext>
                </a:extLst>
              </a:tr>
              <a:tr h="47721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b="1" u="sng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English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French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English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French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019180"/>
                  </a:ext>
                </a:extLst>
              </a:tr>
              <a:tr h="47721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January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janvier  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July 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juillet 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486160"/>
                  </a:ext>
                </a:extLst>
              </a:tr>
              <a:tr h="47721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February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février 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August 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août 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527675"/>
                  </a:ext>
                </a:extLst>
              </a:tr>
              <a:tr h="47721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March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mars 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September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septembre 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333031"/>
                  </a:ext>
                </a:extLst>
              </a:tr>
              <a:tr h="47721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April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avril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October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octobre 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22489"/>
                  </a:ext>
                </a:extLst>
              </a:tr>
              <a:tr h="47721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May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mai 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November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novembre 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32604"/>
                  </a:ext>
                </a:extLst>
              </a:tr>
              <a:tr h="41814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June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juin 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December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décembre 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334454"/>
                  </a:ext>
                </a:extLst>
              </a:tr>
              <a:tr h="72821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 is your birthday ?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FR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Quelle est la date de ton </a:t>
                      </a:r>
                      <a:r>
                        <a:rPr lang="fr-FR" sz="18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anniversaire</a:t>
                      </a:r>
                      <a:r>
                        <a:rPr lang="fr-FR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?</a:t>
                      </a:r>
                      <a:endParaRPr lang="fr-FR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My</a:t>
                      </a:r>
                      <a:r>
                        <a:rPr lang="fr-CA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8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birthday</a:t>
                      </a:r>
                      <a:r>
                        <a:rPr lang="fr-CA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CA" sz="18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is</a:t>
                      </a:r>
                      <a:r>
                        <a:rPr lang="fr-CA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the...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 anniversaire c’est le...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891411"/>
                  </a:ext>
                </a:extLst>
              </a:tr>
              <a:tr h="71323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When is your birthday?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C’est quand, ton anniversaire?</a:t>
                      </a:r>
                      <a:endParaRPr lang="fr-CA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Aujourd’hui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800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Today</a:t>
                      </a:r>
                      <a:endParaRPr lang="fr-CA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54016"/>
                  </a:ext>
                </a:extLst>
              </a:tr>
            </a:tbl>
          </a:graphicData>
        </a:graphic>
      </p:graphicFrame>
      <p:pic>
        <p:nvPicPr>
          <p:cNvPr id="7" name="ttsMP3.com_VoiceText_2022-8-24_10_35_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1392" y="793431"/>
            <a:ext cx="322137" cy="322137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798137"/>
              </p:ext>
            </p:extLst>
          </p:nvPr>
        </p:nvGraphicFramePr>
        <p:xfrm>
          <a:off x="8231435" y="793431"/>
          <a:ext cx="3097980" cy="3270123"/>
        </p:xfrm>
        <a:graphic>
          <a:graphicData uri="http://schemas.openxmlformats.org/drawingml/2006/table">
            <a:tbl>
              <a:tblPr/>
              <a:tblGrid>
                <a:gridCol w="1548990">
                  <a:extLst>
                    <a:ext uri="{9D8B030D-6E8A-4147-A177-3AD203B41FA5}">
                      <a16:colId xmlns:a16="http://schemas.microsoft.com/office/drawing/2014/main" val="607878466"/>
                    </a:ext>
                  </a:extLst>
                </a:gridCol>
                <a:gridCol w="1548990">
                  <a:extLst>
                    <a:ext uri="{9D8B030D-6E8A-4147-A177-3AD203B41FA5}">
                      <a16:colId xmlns:a16="http://schemas.microsoft.com/office/drawing/2014/main" val="108912689"/>
                    </a:ext>
                  </a:extLst>
                </a:gridCol>
              </a:tblGrid>
              <a:tr h="261976"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Les Jours– Days of week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162951"/>
                  </a:ext>
                </a:extLst>
              </a:tr>
              <a:tr h="26197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English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b="1" u="sng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French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974879"/>
                  </a:ext>
                </a:extLst>
              </a:tr>
              <a:tr h="26197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Monday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lundi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029550"/>
                  </a:ext>
                </a:extLst>
              </a:tr>
              <a:tr h="26197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Tuesday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mardi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57301"/>
                  </a:ext>
                </a:extLst>
              </a:tr>
              <a:tr h="26197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Wednesday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mercredi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276610"/>
                  </a:ext>
                </a:extLst>
              </a:tr>
              <a:tr h="26197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Thursday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jeudi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291397"/>
                  </a:ext>
                </a:extLst>
              </a:tr>
              <a:tr h="26197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Friday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vendredi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131346"/>
                  </a:ext>
                </a:extLst>
              </a:tr>
              <a:tr h="26197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Saturday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samedi 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748219"/>
                  </a:ext>
                </a:extLst>
              </a:tr>
              <a:tr h="26197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Sunday</a:t>
                      </a:r>
                      <a:endParaRPr lang="fr-CA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A" sz="16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dimanche</a:t>
                      </a:r>
                      <a:endParaRPr lang="fr-CA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813032"/>
                  </a:ext>
                </a:extLst>
              </a:tr>
            </a:tbl>
          </a:graphicData>
        </a:graphic>
      </p:graphicFrame>
      <p:pic>
        <p:nvPicPr>
          <p:cNvPr id="10" name="ttsMP3.com_VoiceText_2022-8-24_10_37_5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9548" y="793431"/>
            <a:ext cx="322137" cy="3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1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2A4A55472C344C950E4EEA7993E1ED" ma:contentTypeVersion="13" ma:contentTypeDescription="Create a new document." ma:contentTypeScope="" ma:versionID="5c60bb9143a1142e5043ba544926db03">
  <xsd:schema xmlns:xsd="http://www.w3.org/2001/XMLSchema" xmlns:xs="http://www.w3.org/2001/XMLSchema" xmlns:p="http://schemas.microsoft.com/office/2006/metadata/properties" xmlns:ns2="53038477-11b9-4b50-bb37-4d087f9619fe" xmlns:ns3="67e4d28b-84d4-496d-83de-d60e9caa6883" targetNamespace="http://schemas.microsoft.com/office/2006/metadata/properties" ma:root="true" ma:fieldsID="acb21d413a0d17cd82933749e58e0ab6" ns2:_="" ns3:_="">
    <xsd:import namespace="53038477-11b9-4b50-bb37-4d087f9619fe"/>
    <xsd:import namespace="67e4d28b-84d4-496d-83de-d60e9caa68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38477-11b9-4b50-bb37-4d087f9619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e4d28b-84d4-496d-83de-d60e9caa68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A28D6D-81EB-4F54-8358-AD18B3CA45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4FBC35-4A60-49EB-858D-F7BFDF71D4A5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53038477-11b9-4b50-bb37-4d087f9619fe"/>
    <ds:schemaRef ds:uri="67e4d28b-84d4-496d-83de-d60e9caa688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EA705E6-D987-49FD-A5F2-178953ADB7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038477-11b9-4b50-bb37-4d087f9619fe"/>
    <ds:schemaRef ds:uri="67e4d28b-84d4-496d-83de-d60e9caa68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19676</TotalTime>
  <Words>4911</Words>
  <Application>Microsoft Office PowerPoint</Application>
  <PresentationFormat>Widescreen</PresentationFormat>
  <Paragraphs>1745</Paragraphs>
  <Slides>27</Slides>
  <Notes>1</Notes>
  <HiddenSlides>0</HiddenSlides>
  <MMClips>95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Trebuchet MS</vt:lpstr>
      <vt:lpstr>1_Office Theme</vt:lpstr>
      <vt:lpstr>Year 7 Knowledge Organiser Audio Files</vt:lpstr>
      <vt:lpstr>Instructions</vt:lpstr>
      <vt:lpstr>French Phonics- Consonants </vt:lpstr>
      <vt:lpstr>French Phonics- Consonants Continued </vt:lpstr>
      <vt:lpstr>French Phonics- Vowels </vt:lpstr>
      <vt:lpstr>French Phonics- Vowels </vt:lpstr>
      <vt:lpstr>Page 8: : Irregular Verbs - Avoir (To have), Être (To be), Faire (To do), Aller (To go)</vt:lpstr>
      <vt:lpstr>Page 12: Greetings, Numbers, Age, Months and Birthday</vt:lpstr>
      <vt:lpstr>Page 12: Greetings, Numbers, Age, Months and Birthday</vt:lpstr>
      <vt:lpstr>Page 13: Giving an Opinion, Adjectives of Personality, Physical Appearance </vt:lpstr>
      <vt:lpstr>Page 13: Giving an Opinion, Adjectives of Personality, Physical Appearance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</dc:title>
  <dc:creator>Matthew Oldroyd</dc:creator>
  <cp:lastModifiedBy>Matthew Oldroyd</cp:lastModifiedBy>
  <cp:revision>319</cp:revision>
  <cp:lastPrinted>2020-03-09T09:22:17Z</cp:lastPrinted>
  <dcterms:created xsi:type="dcterms:W3CDTF">2019-08-27T11:38:00Z</dcterms:created>
  <dcterms:modified xsi:type="dcterms:W3CDTF">2022-08-30T11:44:22Z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0x010100192A4A55472C344C950E4EEA7993E1ED</vt:lpwstr>
  </property>
</Properties>
</file>