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FD8CAA-7128-48D2-84C0-562B4BF25FD4}"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281381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FD8CAA-7128-48D2-84C0-562B4BF25FD4}"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314632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FD8CAA-7128-48D2-84C0-562B4BF25FD4}"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41070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FD8CAA-7128-48D2-84C0-562B4BF25FD4}"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163788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FD8CAA-7128-48D2-84C0-562B4BF25FD4}"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266854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FD8CAA-7128-48D2-84C0-562B4BF25FD4}"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402703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FD8CAA-7128-48D2-84C0-562B4BF25FD4}"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1032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FD8CAA-7128-48D2-84C0-562B4BF25FD4}"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70360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D8CAA-7128-48D2-84C0-562B4BF25FD4}"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90711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FD8CAA-7128-48D2-84C0-562B4BF25FD4}"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325996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FD8CAA-7128-48D2-84C0-562B4BF25FD4}"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DF545-4822-4283-85E9-318B8D246256}" type="slidenum">
              <a:rPr lang="en-GB" smtClean="0"/>
              <a:t>‹#›</a:t>
            </a:fld>
            <a:endParaRPr lang="en-GB"/>
          </a:p>
        </p:txBody>
      </p:sp>
    </p:spTree>
    <p:extLst>
      <p:ext uri="{BB962C8B-B14F-4D97-AF65-F5344CB8AC3E}">
        <p14:creationId xmlns:p14="http://schemas.microsoft.com/office/powerpoint/2010/main" val="123944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D8CAA-7128-48D2-84C0-562B4BF25FD4}" type="datetimeFigureOut">
              <a:rPr lang="en-GB" smtClean="0"/>
              <a:t>08/06/2022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DF545-4822-4283-85E9-318B8D246256}" type="slidenum">
              <a:rPr lang="en-GB" smtClean="0"/>
              <a:t>‹#›</a:t>
            </a:fld>
            <a:endParaRPr lang="en-GB"/>
          </a:p>
        </p:txBody>
      </p:sp>
    </p:spTree>
    <p:extLst>
      <p:ext uri="{BB962C8B-B14F-4D97-AF65-F5344CB8AC3E}">
        <p14:creationId xmlns:p14="http://schemas.microsoft.com/office/powerpoint/2010/main" val="382682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3744" y="772984"/>
            <a:ext cx="5833872" cy="1938992"/>
          </a:xfrm>
          <a:prstGeom prst="rect">
            <a:avLst/>
          </a:prstGeom>
          <a:solidFill>
            <a:schemeClr val="accent1">
              <a:lumMod val="20000"/>
              <a:lumOff val="80000"/>
            </a:schemeClr>
          </a:solidFill>
        </p:spPr>
        <p:txBody>
          <a:bodyPr wrap="square">
            <a:spAutoFit/>
          </a:bodyPr>
          <a:lstStyle/>
          <a:p>
            <a:r>
              <a:rPr lang="en-US" sz="1200" dirty="0" smtClean="0"/>
              <a:t>Glacial erosion</a:t>
            </a:r>
          </a:p>
          <a:p>
            <a:r>
              <a:rPr lang="en-US" sz="1200" dirty="0" smtClean="0"/>
              <a:t>The image to the left describes and explains to two processes of erosion (abrasion and plucking) and weathering (freeze thaw). Weathering is the process of weakening and breaking up rocks. It is the physical and chemical breakdown of rocks and minerals at or near the Earth's surface (this process happens in one place, there is no movement of material). Erosion is the wearing away of the land by water, ice or wind. Material can be warn away through the action of ice and the sediment within glaciers (movement is required for this process). As the glaciers passes over the Earth’s surface it will leave ‘scratches’, these scratches are called striations will be created due to the ice and the sediment carried within the glacier scratching on the Earth’s surface.</a:t>
            </a:r>
            <a:endParaRPr lang="en-GB" sz="1200" dirty="0"/>
          </a:p>
        </p:txBody>
      </p:sp>
      <p:sp>
        <p:nvSpPr>
          <p:cNvPr id="5" name="Rectangle 4"/>
          <p:cNvSpPr/>
          <p:nvPr/>
        </p:nvSpPr>
        <p:spPr>
          <a:xfrm>
            <a:off x="-54863" y="2751013"/>
            <a:ext cx="5724144" cy="1938992"/>
          </a:xfrm>
          <a:prstGeom prst="rect">
            <a:avLst/>
          </a:prstGeom>
          <a:solidFill>
            <a:srgbClr val="CC99FF"/>
          </a:solidFill>
        </p:spPr>
        <p:txBody>
          <a:bodyPr wrap="square">
            <a:spAutoFit/>
          </a:bodyPr>
          <a:lstStyle/>
          <a:p>
            <a:r>
              <a:rPr lang="en-US" sz="1200" b="1" u="sng" dirty="0" smtClean="0"/>
              <a:t>Glacial transport </a:t>
            </a:r>
          </a:p>
          <a:p>
            <a:r>
              <a:rPr lang="en-US" sz="1200" dirty="0" smtClean="0"/>
              <a:t>The image to the right shows the different ways in which material can be transported. Material that has been carried and deposited by the glacier is called moraine Different types of moraine </a:t>
            </a:r>
          </a:p>
          <a:p>
            <a:r>
              <a:rPr lang="en-US" sz="1200" dirty="0" smtClean="0"/>
              <a:t>• Terminal moraines are found at the terminus or the furthest (end) point reached by a glacier. </a:t>
            </a:r>
          </a:p>
          <a:p>
            <a:r>
              <a:rPr lang="en-US" sz="1200" dirty="0" smtClean="0"/>
              <a:t>• Lateral moraines are found deposited along the sides of the glacier. </a:t>
            </a:r>
          </a:p>
          <a:p>
            <a:r>
              <a:rPr lang="en-US" sz="1200" dirty="0" smtClean="0"/>
              <a:t>• Medial moraines are found at the junction between two glaciers. </a:t>
            </a:r>
          </a:p>
          <a:p>
            <a:r>
              <a:rPr lang="en-US" sz="1200" dirty="0" smtClean="0"/>
              <a:t>• Ground moraines are </a:t>
            </a:r>
            <a:r>
              <a:rPr lang="en-US" sz="1200" dirty="0" err="1" smtClean="0"/>
              <a:t>disorganised</a:t>
            </a:r>
            <a:r>
              <a:rPr lang="en-US" sz="1200" dirty="0" smtClean="0"/>
              <a:t> piles of rocks of various shapes, sizes and of differing rock types</a:t>
            </a:r>
            <a:endParaRPr lang="en-GB" sz="1200"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55" y="2711976"/>
            <a:ext cx="3278512" cy="1938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t="30102" r="68827" b="31167"/>
          <a:stretch/>
        </p:blipFill>
        <p:spPr>
          <a:xfrm>
            <a:off x="8439912" y="772984"/>
            <a:ext cx="3705232" cy="2177876"/>
          </a:xfrm>
          <a:prstGeom prst="rect">
            <a:avLst/>
          </a:prstGeom>
        </p:spPr>
      </p:pic>
      <p:pic>
        <p:nvPicPr>
          <p:cNvPr id="8" name="Content Placeholder 3"/>
          <p:cNvPicPr>
            <a:picLocks noChangeAspect="1"/>
          </p:cNvPicPr>
          <p:nvPr/>
        </p:nvPicPr>
        <p:blipFill rotWithShape="1">
          <a:blip r:embed="rId4"/>
          <a:srcRect l="34437" t="57862" r="5279" b="10826"/>
          <a:stretch/>
        </p:blipFill>
        <p:spPr>
          <a:xfrm>
            <a:off x="8750808" y="2950860"/>
            <a:ext cx="3394336" cy="2322576"/>
          </a:xfrm>
          <a:prstGeom prst="rect">
            <a:avLst/>
          </a:prstGeom>
        </p:spPr>
      </p:pic>
      <p:pic>
        <p:nvPicPr>
          <p:cNvPr id="7" name="Picture 6"/>
          <p:cNvPicPr>
            <a:picLocks noChangeAspect="1"/>
          </p:cNvPicPr>
          <p:nvPr/>
        </p:nvPicPr>
        <p:blipFill>
          <a:blip r:embed="rId5"/>
          <a:stretch>
            <a:fillRect/>
          </a:stretch>
        </p:blipFill>
        <p:spPr>
          <a:xfrm>
            <a:off x="0" y="772984"/>
            <a:ext cx="2365523" cy="1986433"/>
          </a:xfrm>
          <a:prstGeom prst="rect">
            <a:avLst/>
          </a:prstGeom>
        </p:spPr>
      </p:pic>
      <p:sp>
        <p:nvSpPr>
          <p:cNvPr id="9" name="Rectangle 8"/>
          <p:cNvSpPr/>
          <p:nvPr/>
        </p:nvSpPr>
        <p:spPr>
          <a:xfrm>
            <a:off x="2966471" y="75708"/>
            <a:ext cx="5405620" cy="68887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chemeClr val="tx1"/>
                </a:solidFill>
              </a:rPr>
              <a:t>Year 9 Glaciers </a:t>
            </a:r>
            <a:endParaRPr lang="en-GB" sz="3600" b="1" u="sng" dirty="0">
              <a:solidFill>
                <a:schemeClr val="tx1"/>
              </a:solidFill>
            </a:endParaRPr>
          </a:p>
        </p:txBody>
      </p:sp>
      <p:pic>
        <p:nvPicPr>
          <p:cNvPr id="1028" name="Picture 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3" y="4967926"/>
            <a:ext cx="386983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698409"/>
            <a:ext cx="3940404" cy="269517"/>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Glacier Landforms</a:t>
            </a:r>
            <a:endParaRPr lang="en-GB" b="1" u="sng" dirty="0">
              <a:solidFill>
                <a:schemeClr val="tx1"/>
              </a:solidFill>
            </a:endParaRPr>
          </a:p>
        </p:txBody>
      </p:sp>
      <p:pic>
        <p:nvPicPr>
          <p:cNvPr id="13" name="Picture 12"/>
          <p:cNvPicPr>
            <a:picLocks noChangeAspect="1"/>
          </p:cNvPicPr>
          <p:nvPr/>
        </p:nvPicPr>
        <p:blipFill rotWithShape="1">
          <a:blip r:embed="rId7">
            <a:duotone>
              <a:prstClr val="black"/>
              <a:srgbClr val="FFCCFF">
                <a:tint val="45000"/>
                <a:satMod val="400000"/>
              </a:srgbClr>
            </a:duotone>
          </a:blip>
          <a:srcRect l="6638" t="22019" r="3038" b="4541"/>
          <a:stretch/>
        </p:blipFill>
        <p:spPr>
          <a:xfrm>
            <a:off x="3900232" y="4608168"/>
            <a:ext cx="4855464" cy="2220676"/>
          </a:xfrm>
          <a:prstGeom prst="rect">
            <a:avLst/>
          </a:prstGeom>
        </p:spPr>
      </p:pic>
      <p:pic>
        <p:nvPicPr>
          <p:cNvPr id="1030" name="Picture 6"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50808" y="5241391"/>
            <a:ext cx="3394336" cy="160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734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3" ma:contentTypeDescription="Create a new document." ma:contentTypeScope="" ma:versionID="5c60bb9143a1142e5043ba544926db03">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acb21d413a0d17cd82933749e58e0ab6"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1859AC-CB5B-40C4-A124-7E1FD94736DA}"/>
</file>

<file path=customXml/itemProps2.xml><?xml version="1.0" encoding="utf-8"?>
<ds:datastoreItem xmlns:ds="http://schemas.openxmlformats.org/officeDocument/2006/customXml" ds:itemID="{2F383AD3-6576-499F-B947-C802C69B314B}"/>
</file>

<file path=customXml/itemProps3.xml><?xml version="1.0" encoding="utf-8"?>
<ds:datastoreItem xmlns:ds="http://schemas.openxmlformats.org/officeDocument/2006/customXml" ds:itemID="{4590E023-CAD5-4DE6-8631-A7E3A192C164}"/>
</file>

<file path=docProps/app.xml><?xml version="1.0" encoding="utf-8"?>
<Properties xmlns="http://schemas.openxmlformats.org/officeDocument/2006/extended-properties" xmlns:vt="http://schemas.openxmlformats.org/officeDocument/2006/docPropsVTypes">
  <TotalTime>5</TotalTime>
  <Words>249</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Boulton</dc:creator>
  <cp:lastModifiedBy>Jessica Boulton</cp:lastModifiedBy>
  <cp:revision>2</cp:revision>
  <dcterms:created xsi:type="dcterms:W3CDTF">2022-06-08T12:14:57Z</dcterms:created>
  <dcterms:modified xsi:type="dcterms:W3CDTF">2022-06-08T12:20:36Z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