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70" autoAdjust="0"/>
    <p:restoredTop sz="94660"/>
  </p:normalViewPr>
  <p:slideViewPr>
    <p:cSldViewPr snapToGrid="0">
      <p:cViewPr varScale="1">
        <p:scale>
          <a:sx n="63" d="100"/>
          <a:sy n="63" d="100"/>
        </p:scale>
        <p:origin x="88" y="2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2.xml"/><Relationship Id="rId3" Type="http://schemas.openxmlformats.org/officeDocument/2006/relationships/presProps" Target="presProps.xml"/><Relationship Id="rId7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Relationship Id="rId9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8C2C7-F862-483B-B7B8-A9AD99E8CBC1}" type="datetimeFigureOut">
              <a:rPr lang="en-GB" smtClean="0"/>
              <a:t>30/11/2020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BFA51E-3B69-473C-A7CA-C15152D6588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403170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8C2C7-F862-483B-B7B8-A9AD99E8CBC1}" type="datetimeFigureOut">
              <a:rPr lang="en-GB" smtClean="0"/>
              <a:t>30/11/2020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BFA51E-3B69-473C-A7CA-C15152D6588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832435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8C2C7-F862-483B-B7B8-A9AD99E8CBC1}" type="datetimeFigureOut">
              <a:rPr lang="en-GB" smtClean="0"/>
              <a:t>30/11/2020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BFA51E-3B69-473C-A7CA-C15152D6588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3686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8C2C7-F862-483B-B7B8-A9AD99E8CBC1}" type="datetimeFigureOut">
              <a:rPr lang="en-GB" smtClean="0"/>
              <a:t>30/11/2020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BFA51E-3B69-473C-A7CA-C15152D6588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376684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8C2C7-F862-483B-B7B8-A9AD99E8CBC1}" type="datetimeFigureOut">
              <a:rPr lang="en-GB" smtClean="0"/>
              <a:t>30/11/2020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BFA51E-3B69-473C-A7CA-C15152D6588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389911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8C2C7-F862-483B-B7B8-A9AD99E8CBC1}" type="datetimeFigureOut">
              <a:rPr lang="en-GB" smtClean="0"/>
              <a:t>30/11/2020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BFA51E-3B69-473C-A7CA-C15152D6588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331495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8C2C7-F862-483B-B7B8-A9AD99E8CBC1}" type="datetimeFigureOut">
              <a:rPr lang="en-GB" smtClean="0"/>
              <a:t>30/11/2020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BFA51E-3B69-473C-A7CA-C15152D6588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80345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8C2C7-F862-483B-B7B8-A9AD99E8CBC1}" type="datetimeFigureOut">
              <a:rPr lang="en-GB" smtClean="0"/>
              <a:t>30/11/2020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BFA51E-3B69-473C-A7CA-C15152D6588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380153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8C2C7-F862-483B-B7B8-A9AD99E8CBC1}" type="datetimeFigureOut">
              <a:rPr lang="en-GB" smtClean="0"/>
              <a:t>30/11/2020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BFA51E-3B69-473C-A7CA-C15152D6588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497422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8C2C7-F862-483B-B7B8-A9AD99E8CBC1}" type="datetimeFigureOut">
              <a:rPr lang="en-GB" smtClean="0"/>
              <a:t>30/11/2020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BFA51E-3B69-473C-A7CA-C15152D6588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220160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8C2C7-F862-483B-B7B8-A9AD99E8CBC1}" type="datetimeFigureOut">
              <a:rPr lang="en-GB" smtClean="0"/>
              <a:t>30/11/2020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BFA51E-3B69-473C-A7CA-C15152D6588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629771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C8C2C7-F862-483B-B7B8-A9AD99E8CBC1}" type="datetimeFigureOut">
              <a:rPr lang="en-GB" smtClean="0"/>
              <a:t>30/11/2020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BFA51E-3B69-473C-A7CA-C15152D6588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83113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jp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/>
          <a:srcRect l="12324" t="22162" r="31892" b="4613"/>
          <a:stretch/>
        </p:blipFill>
        <p:spPr>
          <a:xfrm>
            <a:off x="0" y="0"/>
            <a:ext cx="8379841" cy="6187440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5A33A9E5-3328-44CB-9C49-2AC16A403A1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6499811"/>
            <a:ext cx="5623561" cy="358189"/>
          </a:xfrm>
          <a:prstGeom prst="rect">
            <a:avLst/>
          </a:prstGeom>
          <a:ln w="38100">
            <a:solidFill>
              <a:srgbClr val="FF0000"/>
            </a:solidFill>
          </a:ln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B72177FA-DE09-4A2F-ABB5-5406771812D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-1" y="6008251"/>
            <a:ext cx="5623561" cy="454981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38100">
            <a:solidFill>
              <a:srgbClr val="FF0000"/>
            </a:solidFill>
          </a:ln>
        </p:spPr>
      </p:pic>
      <p:sp>
        <p:nvSpPr>
          <p:cNvPr id="8" name="Rectangle 7"/>
          <p:cNvSpPr/>
          <p:nvPr/>
        </p:nvSpPr>
        <p:spPr>
          <a:xfrm>
            <a:off x="2743200" y="4114800"/>
            <a:ext cx="1066800" cy="36576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 smtClean="0">
                <a:solidFill>
                  <a:schemeClr val="tx1"/>
                </a:solidFill>
              </a:rPr>
              <a:t>Emergent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743200" y="4632960"/>
            <a:ext cx="975360" cy="30480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Canopy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2743200" y="5161279"/>
            <a:ext cx="1066800" cy="389771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 smtClean="0">
                <a:solidFill>
                  <a:schemeClr val="tx1"/>
                </a:solidFill>
              </a:rPr>
              <a:t>Understory</a:t>
            </a:r>
            <a:endParaRPr lang="en-GB" sz="1400" b="1" dirty="0">
              <a:solidFill>
                <a:schemeClr val="tx1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712720" y="5587629"/>
            <a:ext cx="1198880" cy="36594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 smtClean="0">
                <a:solidFill>
                  <a:schemeClr val="tx1"/>
                </a:solidFill>
              </a:rPr>
              <a:t>Ground/ Undergrowth</a:t>
            </a:r>
            <a:endParaRPr lang="en-GB" sz="1200" b="1" dirty="0">
              <a:solidFill>
                <a:schemeClr val="tx1"/>
              </a:solidFill>
            </a:endParaRP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79841" y="22860"/>
            <a:ext cx="3781425" cy="4610100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C3CDFC16-9FA4-462E-9F98-6A41746D8328}"/>
              </a:ext>
            </a:extLst>
          </p:cNvPr>
          <p:cNvPicPr>
            <a:picLocks noChangeAspect="1"/>
          </p:cNvPicPr>
          <p:nvPr/>
        </p:nvPicPr>
        <p:blipFill rotWithShape="1">
          <a:blip r:embed="rId6"/>
          <a:srcRect r="35552"/>
          <a:stretch/>
        </p:blipFill>
        <p:spPr>
          <a:xfrm>
            <a:off x="8367583" y="5126401"/>
            <a:ext cx="3718242" cy="416473"/>
          </a:xfrm>
          <a:prstGeom prst="rect">
            <a:avLst/>
          </a:prstGeom>
          <a:ln w="38100">
            <a:solidFill>
              <a:srgbClr val="FF0000"/>
            </a:solidFill>
          </a:ln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9704AD58-9462-4E71-B731-1BAA5C0A15E3}"/>
              </a:ext>
            </a:extLst>
          </p:cNvPr>
          <p:cNvPicPr>
            <a:picLocks noChangeAspect="1"/>
          </p:cNvPicPr>
          <p:nvPr/>
        </p:nvPicPr>
        <p:blipFill rotWithShape="1">
          <a:blip r:embed="rId7"/>
          <a:srcRect r="52379" b="4655"/>
          <a:stretch/>
        </p:blipFill>
        <p:spPr>
          <a:xfrm>
            <a:off x="8348767" y="4624386"/>
            <a:ext cx="2987634" cy="445453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D3F3AA62-590D-4A2B-A262-26C252CA1B68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745480" y="6026442"/>
            <a:ext cx="5712841" cy="769620"/>
          </a:xfrm>
          <a:prstGeom prst="rect">
            <a:avLst/>
          </a:prstGeom>
          <a:ln w="38100">
            <a:solidFill>
              <a:srgbClr val="FFFFFF"/>
            </a:solidFill>
          </a:ln>
        </p:spPr>
      </p:pic>
    </p:spTree>
    <p:extLst>
      <p:ext uri="{BB962C8B-B14F-4D97-AF65-F5344CB8AC3E}">
        <p14:creationId xmlns:p14="http://schemas.microsoft.com/office/powerpoint/2010/main" val="29144043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92A4A55472C344C950E4EEA7993E1ED" ma:contentTypeVersion="13" ma:contentTypeDescription="Create a new document." ma:contentTypeScope="" ma:versionID="5c60bb9143a1142e5043ba544926db03">
  <xsd:schema xmlns:xsd="http://www.w3.org/2001/XMLSchema" xmlns:xs="http://www.w3.org/2001/XMLSchema" xmlns:p="http://schemas.microsoft.com/office/2006/metadata/properties" xmlns:ns2="53038477-11b9-4b50-bb37-4d087f9619fe" xmlns:ns3="67e4d28b-84d4-496d-83de-d60e9caa6883" targetNamespace="http://schemas.microsoft.com/office/2006/metadata/properties" ma:root="true" ma:fieldsID="acb21d413a0d17cd82933749e58e0ab6" ns2:_="" ns3:_="">
    <xsd:import namespace="53038477-11b9-4b50-bb37-4d087f9619fe"/>
    <xsd:import namespace="67e4d28b-84d4-496d-83de-d60e9caa688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3038477-11b9-4b50-bb37-4d087f9619f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7e4d28b-84d4-496d-83de-d60e9caa6883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2980A9E1-18ED-413D-ABF4-986E7F501A61}"/>
</file>

<file path=customXml/itemProps2.xml><?xml version="1.0" encoding="utf-8"?>
<ds:datastoreItem xmlns:ds="http://schemas.openxmlformats.org/officeDocument/2006/customXml" ds:itemID="{1280DC02-F7C7-4FBA-B04E-C02DA780A8F7}"/>
</file>

<file path=customXml/itemProps3.xml><?xml version="1.0" encoding="utf-8"?>
<ds:datastoreItem xmlns:ds="http://schemas.openxmlformats.org/officeDocument/2006/customXml" ds:itemID="{49783BB8-AFEE-478E-A6F4-16823C2CA70A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</Words>
  <Application>Microsoft Office PowerPoint</Application>
  <PresentationFormat>Widescreen</PresentationFormat>
  <Paragraphs>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Jessica Boulton</dc:creator>
  <cp:lastModifiedBy>Jessica Boulton</cp:lastModifiedBy>
  <cp:revision>2</cp:revision>
  <dcterms:created xsi:type="dcterms:W3CDTF">2020-11-30T09:51:56Z</dcterms:created>
  <dcterms:modified xsi:type="dcterms:W3CDTF">2020-11-30T09:52:55Z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0x010100192A4A55472C344C950E4EEA7993E1ED</vt:lpwstr>
  </property>
</Properties>
</file>