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45" autoAdjust="0"/>
    <p:restoredTop sz="94660"/>
  </p:normalViewPr>
  <p:slideViewPr>
    <p:cSldViewPr snapToGrid="0">
      <p:cViewPr varScale="1">
        <p:scale>
          <a:sx n="68" d="100"/>
          <a:sy n="68" d="100"/>
        </p:scale>
        <p:origin x="4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92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13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2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25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94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82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0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3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7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5C52-D997-444F-9613-4590F1ED9A77}" type="datetimeFigureOut">
              <a:rPr lang="en-GB" smtClean="0"/>
              <a:t>08/06/2022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805D2-6129-4120-91BA-D2B7D265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975" y="0"/>
            <a:ext cx="6332080" cy="7106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>Year 7 Weather and Climate 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1658" y="3440784"/>
            <a:ext cx="1734532" cy="518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7171" t="39093" r="41401" b="36784"/>
          <a:stretch/>
        </p:blipFill>
        <p:spPr>
          <a:xfrm>
            <a:off x="301658" y="710687"/>
            <a:ext cx="5957740" cy="25722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32080" y="0"/>
            <a:ext cx="5859920" cy="6943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average weather conditions for a place usually measured over a long period 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time (30 years).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graph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graph which shows the typical monthly rainfall and temperatures for a place.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zone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 area that has its own climate. Climate zones also have their own type of 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vegetation and wildlife.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clouds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large collection of very tiny droplets of water or ice crystals which float in the air.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cover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amount of cloud covering the sky. Cloud cover is measured in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oktas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(eighths).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 front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leading edge of a cold air mass.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condensation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 when water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vapour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turns into a liquid.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vapour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condenses to form cloud droplets.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convectional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rainfall Rain formed when the ground heats up during warm, sunny weather.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dehydration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our bodies don’t have enough water.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low pressure weather system which brings clouds and rain.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drought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prolonged period of little or no rainfall, leading to a shortage of water.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evaporation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process when water turns from a liquid to a gas (water </a:t>
            </a:r>
            <a:r>
              <a:rPr lang="en-US" sz="10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vapour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flood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land that is usually dry is covered by water.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boundary between two air masses.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frontal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rainfall Type of rainfall formed when two air masses meet.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heatwave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long period of extremely high temperatures.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pressure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air pressure is higher than average. High air pressure is caused by sinking air.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latitude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far north or south a place is from the equator.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pressure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air pressure is lower than average. Low air pressure is caused by rising air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Weather</a:t>
            </a: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day to day conditions of the atmosphere such as rain, run and the air temperature</a:t>
            </a:r>
            <a:endParaRPr lang="en-GB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72668" t="23073" r="2305" b="50494"/>
          <a:stretch/>
        </p:blipFill>
        <p:spPr>
          <a:xfrm>
            <a:off x="120794" y="3005104"/>
            <a:ext cx="3093746" cy="1837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8616" t="52298" r="2305" b="4787"/>
          <a:stretch/>
        </p:blipFill>
        <p:spPr>
          <a:xfrm>
            <a:off x="120794" y="4675695"/>
            <a:ext cx="6211286" cy="2182305"/>
          </a:xfrm>
          <a:prstGeom prst="rect">
            <a:avLst/>
          </a:prstGeom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042" y="2822800"/>
            <a:ext cx="2638515" cy="203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58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A4A55472C344C950E4EEA7993E1ED" ma:contentTypeVersion="13" ma:contentTypeDescription="Create a new document." ma:contentTypeScope="" ma:versionID="5c60bb9143a1142e5043ba544926db03">
  <xsd:schema xmlns:xsd="http://www.w3.org/2001/XMLSchema" xmlns:xs="http://www.w3.org/2001/XMLSchema" xmlns:p="http://schemas.microsoft.com/office/2006/metadata/properties" xmlns:ns2="53038477-11b9-4b50-bb37-4d087f9619fe" xmlns:ns3="67e4d28b-84d4-496d-83de-d60e9caa6883" targetNamespace="http://schemas.microsoft.com/office/2006/metadata/properties" ma:root="true" ma:fieldsID="acb21d413a0d17cd82933749e58e0ab6" ns2:_="" ns3:_="">
    <xsd:import namespace="53038477-11b9-4b50-bb37-4d087f9619fe"/>
    <xsd:import namespace="67e4d28b-84d4-496d-83de-d60e9caa68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38477-11b9-4b50-bb37-4d087f961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4d28b-84d4-496d-83de-d60e9caa6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3A3239-13DF-4B3C-A200-8C099B1A881C}"/>
</file>

<file path=customXml/itemProps2.xml><?xml version="1.0" encoding="utf-8"?>
<ds:datastoreItem xmlns:ds="http://schemas.openxmlformats.org/officeDocument/2006/customXml" ds:itemID="{FA0C091E-AE1C-4713-82AB-44A2E8A345B7}"/>
</file>

<file path=customXml/itemProps3.xml><?xml version="1.0" encoding="utf-8"?>
<ds:datastoreItem xmlns:ds="http://schemas.openxmlformats.org/officeDocument/2006/customXml" ds:itemID="{077CFDF7-7F27-43CE-B024-0CBD11A785D6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309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Year 7 Weather and Climate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7 Weather and Climate</dc:title>
  <dc:creator>Jessica Boulton</dc:creator>
  <cp:lastModifiedBy>Jessica Boulton</cp:lastModifiedBy>
  <cp:revision>2</cp:revision>
  <dcterms:created xsi:type="dcterms:W3CDTF">2022-06-08T10:19:46Z</dcterms:created>
  <dcterms:modified xsi:type="dcterms:W3CDTF">2022-06-08T10:26:21Z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0x010100192A4A55472C344C950E4EEA7993E1ED</vt:lpwstr>
  </property>
</Properties>
</file>