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321d522c2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321d522c2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13564" l="17278" r="6906" t="21747"/>
          <a:stretch/>
        </p:blipFill>
        <p:spPr>
          <a:xfrm>
            <a:off x="131900" y="52750"/>
            <a:ext cx="8951731" cy="509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12990" l="17419" r="6244" t="22409"/>
          <a:stretch/>
        </p:blipFill>
        <p:spPr>
          <a:xfrm>
            <a:off x="114575" y="57487"/>
            <a:ext cx="8914852" cy="5028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2A4A55472C344C950E4EEA7993E1ED" ma:contentTypeVersion="13" ma:contentTypeDescription="Create a new document." ma:contentTypeScope="" ma:versionID="5c60bb9143a1142e5043ba544926db03">
  <xsd:schema xmlns:xsd="http://www.w3.org/2001/XMLSchema" xmlns:xs="http://www.w3.org/2001/XMLSchema" xmlns:p="http://schemas.microsoft.com/office/2006/metadata/properties" xmlns:ns2="53038477-11b9-4b50-bb37-4d087f9619fe" xmlns:ns3="67e4d28b-84d4-496d-83de-d60e9caa6883" targetNamespace="http://schemas.microsoft.com/office/2006/metadata/properties" ma:root="true" ma:fieldsID="acb21d413a0d17cd82933749e58e0ab6" ns2:_="" ns3:_="">
    <xsd:import namespace="53038477-11b9-4b50-bb37-4d087f9619fe"/>
    <xsd:import namespace="67e4d28b-84d4-496d-83de-d60e9caa68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038477-11b9-4b50-bb37-4d087f9619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4d28b-84d4-496d-83de-d60e9caa688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3F6F00-5570-43B6-8812-6D4D7A3DAF8A}"/>
</file>

<file path=customXml/itemProps2.xml><?xml version="1.0" encoding="utf-8"?>
<ds:datastoreItem xmlns:ds="http://schemas.openxmlformats.org/officeDocument/2006/customXml" ds:itemID="{365C25EC-3F08-44FC-863D-57E03249D951}"/>
</file>

<file path=customXml/itemProps3.xml><?xml version="1.0" encoding="utf-8"?>
<ds:datastoreItem xmlns:ds="http://schemas.openxmlformats.org/officeDocument/2006/customXml" ds:itemID="{374F9559-F178-4EE5-A7C3-BA49F22980C7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0x010100192A4A55472C344C950E4EEA7993E1ED</vt:lpwstr>
  </property>
</Properties>
</file>