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1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2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8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2A7B-FB67-4045-99BF-42B5F7454634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0" y="-1"/>
            <a:ext cx="9841628" cy="6829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4" y="581031"/>
            <a:ext cx="1230372" cy="7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B6518-C52F-4352-9797-FE5621A649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AEBB4D-A212-4152-9CDE-295D4E753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570075-6A34-47E8-B927-4C2CF4B20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successful was Elizabeth I as Queen of England and Wales? </dc:title>
  <dc:creator>Philip Bason</dc:creator>
  <cp:lastModifiedBy>Philip Bason</cp:lastModifiedBy>
  <cp:revision>13</cp:revision>
  <dcterms:created xsi:type="dcterms:W3CDTF">2021-10-04T10:10:37Z</dcterms:created>
  <dcterms:modified xsi:type="dcterms:W3CDTF">2022-04-25T15:33:42Z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