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536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03B3B-AEAF-4E88-A7E0-E6F7066CAAEA}" type="datetimeFigureOut">
              <a:rPr lang="en-GB" smtClean="0"/>
              <a:t>08/06/2022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3F639-969B-4208-9AAA-7D667ADC14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49495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03B3B-AEAF-4E88-A7E0-E6F7066CAAEA}" type="datetimeFigureOut">
              <a:rPr lang="en-GB" smtClean="0"/>
              <a:t>08/06/2022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3F639-969B-4208-9AAA-7D667ADC14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78056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03B3B-AEAF-4E88-A7E0-E6F7066CAAEA}" type="datetimeFigureOut">
              <a:rPr lang="en-GB" smtClean="0"/>
              <a:t>08/06/2022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3F639-969B-4208-9AAA-7D667ADC14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77020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03B3B-AEAF-4E88-A7E0-E6F7066CAAEA}" type="datetimeFigureOut">
              <a:rPr lang="en-GB" smtClean="0"/>
              <a:t>08/06/2022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3F639-969B-4208-9AAA-7D667ADC14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16698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03B3B-AEAF-4E88-A7E0-E6F7066CAAEA}" type="datetimeFigureOut">
              <a:rPr lang="en-GB" smtClean="0"/>
              <a:t>08/06/2022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3F639-969B-4208-9AAA-7D667ADC14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68020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03B3B-AEAF-4E88-A7E0-E6F7066CAAEA}" type="datetimeFigureOut">
              <a:rPr lang="en-GB" smtClean="0"/>
              <a:t>08/06/2022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3F639-969B-4208-9AAA-7D667ADC14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55422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03B3B-AEAF-4E88-A7E0-E6F7066CAAEA}" type="datetimeFigureOut">
              <a:rPr lang="en-GB" smtClean="0"/>
              <a:t>08/06/2022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3F639-969B-4208-9AAA-7D667ADC14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62639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03B3B-AEAF-4E88-A7E0-E6F7066CAAEA}" type="datetimeFigureOut">
              <a:rPr lang="en-GB" smtClean="0"/>
              <a:t>08/06/2022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3F639-969B-4208-9AAA-7D667ADC14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65536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03B3B-AEAF-4E88-A7E0-E6F7066CAAEA}" type="datetimeFigureOut">
              <a:rPr lang="en-GB" smtClean="0"/>
              <a:t>08/06/2022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3F639-969B-4208-9AAA-7D667ADC14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04457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03B3B-AEAF-4E88-A7E0-E6F7066CAAEA}" type="datetimeFigureOut">
              <a:rPr lang="en-GB" smtClean="0"/>
              <a:t>08/06/2022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3F639-969B-4208-9AAA-7D667ADC14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50078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03B3B-AEAF-4E88-A7E0-E6F7066CAAEA}" type="datetimeFigureOut">
              <a:rPr lang="en-GB" smtClean="0"/>
              <a:t>08/06/2022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3F639-969B-4208-9AAA-7D667ADC14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72831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E03B3B-AEAF-4E88-A7E0-E6F7066CAAEA}" type="datetimeFigureOut">
              <a:rPr lang="en-GB" smtClean="0"/>
              <a:t>08/06/2022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93F639-969B-4208-9AAA-7D667ADC14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50449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990" y="236587"/>
            <a:ext cx="9415081" cy="6405695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9720070" y="1464128"/>
            <a:ext cx="238658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sng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Term </a:t>
            </a:r>
            <a:r>
              <a:rPr kumimoji="0" lang="en-US" sz="3200" b="1" i="0" u="sng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4- </a:t>
            </a:r>
            <a:endParaRPr kumimoji="0" lang="en-US" sz="3200" b="1" i="0" u="sng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sng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Hitler’s Rise to Power</a:t>
            </a:r>
            <a:endParaRPr kumimoji="0" lang="en-GB" sz="3200" b="1" i="0" u="sng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DC08D70-0D88-44FE-8D53-3712F08082E9}"/>
              </a:ext>
            </a:extLst>
          </p:cNvPr>
          <p:cNvPicPr/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494" t="15695" r="13380" b="11524"/>
          <a:stretch/>
        </p:blipFill>
        <p:spPr>
          <a:xfrm>
            <a:off x="10142356" y="236587"/>
            <a:ext cx="1542013" cy="12275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03059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92A4A55472C344C950E4EEA7993E1ED" ma:contentTypeVersion="13" ma:contentTypeDescription="Create a new document." ma:contentTypeScope="" ma:versionID="5c60bb9143a1142e5043ba544926db03">
  <xsd:schema xmlns:xsd="http://www.w3.org/2001/XMLSchema" xmlns:xs="http://www.w3.org/2001/XMLSchema" xmlns:p="http://schemas.microsoft.com/office/2006/metadata/properties" xmlns:ns2="53038477-11b9-4b50-bb37-4d087f9619fe" xmlns:ns3="67e4d28b-84d4-496d-83de-d60e9caa6883" targetNamespace="http://schemas.microsoft.com/office/2006/metadata/properties" ma:root="true" ma:fieldsID="acb21d413a0d17cd82933749e58e0ab6" ns2:_="" ns3:_="">
    <xsd:import namespace="53038477-11b9-4b50-bb37-4d087f9619fe"/>
    <xsd:import namespace="67e4d28b-84d4-496d-83de-d60e9caa688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3038477-11b9-4b50-bb37-4d087f9619f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e4d28b-84d4-496d-83de-d60e9caa6883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4CDB40EB-258E-46A4-9E0B-4BED56156E03}"/>
</file>

<file path=customXml/itemProps2.xml><?xml version="1.0" encoding="utf-8"?>
<ds:datastoreItem xmlns:ds="http://schemas.openxmlformats.org/officeDocument/2006/customXml" ds:itemID="{16478961-79B3-4DEE-9D31-C0062468ED17}"/>
</file>

<file path=customXml/itemProps3.xml><?xml version="1.0" encoding="utf-8"?>
<ds:datastoreItem xmlns:ds="http://schemas.openxmlformats.org/officeDocument/2006/customXml" ds:itemID="{7175DE6F-BF2F-4F22-AE0F-EB60BD06C372}"/>
</file>

<file path=docProps/app.xml><?xml version="1.0" encoding="utf-8"?>
<Properties xmlns="http://schemas.openxmlformats.org/officeDocument/2006/extended-properties" xmlns:vt="http://schemas.openxmlformats.org/officeDocument/2006/docPropsVTypes">
  <TotalTime>177</TotalTime>
  <Words>6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Elliott Wray</dc:creator>
  <cp:lastModifiedBy>Elliott Wray</cp:lastModifiedBy>
  <cp:revision>2</cp:revision>
  <dcterms:created xsi:type="dcterms:W3CDTF">2022-06-08T07:11:00Z</dcterms:created>
  <dcterms:modified xsi:type="dcterms:W3CDTF">2022-06-08T10:08:11Z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0x010100192A4A55472C344C950E4EEA7993E1ED</vt:lpwstr>
  </property>
</Properties>
</file>